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9" r:id="rId5"/>
  </p:sldMasterIdLst>
  <p:notesMasterIdLst>
    <p:notesMasterId r:id="rId16"/>
  </p:notesMasterIdLst>
  <p:sldIdLst>
    <p:sldId id="2147308724" r:id="rId6"/>
    <p:sldId id="2147308753" r:id="rId7"/>
    <p:sldId id="2147308757" r:id="rId8"/>
    <p:sldId id="2147308759" r:id="rId9"/>
    <p:sldId id="2147308762" r:id="rId10"/>
    <p:sldId id="2147308758" r:id="rId11"/>
    <p:sldId id="2147308763" r:id="rId12"/>
    <p:sldId id="2147308755" r:id="rId13"/>
    <p:sldId id="2147308635" r:id="rId14"/>
    <p:sldId id="2147308606"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8A"/>
    <a:srgbClr val="396160"/>
    <a:srgbClr val="529756"/>
    <a:srgbClr val="315452"/>
    <a:srgbClr val="6ABD45"/>
    <a:srgbClr val="0098AF"/>
    <a:srgbClr val="A6A6A6"/>
    <a:srgbClr val="D4EDF1"/>
    <a:srgbClr val="92B7C1"/>
    <a:srgbClr val="97D3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2" autoAdjust="0"/>
    <p:restoredTop sz="90667" autoAdjust="0"/>
  </p:normalViewPr>
  <p:slideViewPr>
    <p:cSldViewPr snapToGrid="0">
      <p:cViewPr varScale="1">
        <p:scale>
          <a:sx n="115" d="100"/>
          <a:sy n="115" d="100"/>
        </p:scale>
        <p:origin x="14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601AAB-613E-42AB-B8FA-0FBD94787E7C}" type="datetimeFigureOut">
              <a:rPr lang="de-DE" smtClean="0"/>
              <a:t>29.04.2026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A68BE-A0C9-4644-9D9B-38DE9CA4AAAB}" type="slidenum">
              <a:rPr lang="de-DE" smtClean="0"/>
              <a:t>‹Nr.›</a:t>
            </a:fld>
            <a:endParaRPr lang="de-DE"/>
          </a:p>
        </p:txBody>
      </p:sp>
    </p:spTree>
    <p:extLst>
      <p:ext uri="{BB962C8B-B14F-4D97-AF65-F5344CB8AC3E}">
        <p14:creationId xmlns:p14="http://schemas.microsoft.com/office/powerpoint/2010/main" val="1251152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55576-9F1A-09B0-EB6D-36A182C764B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D53040F-E201-714B-25DC-603EFA9DBE2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17B4003-580B-B6E2-CC9A-DC3DE60CF602}"/>
              </a:ext>
            </a:extLst>
          </p:cNvPr>
          <p:cNvSpPr>
            <a:spLocks noGrp="1"/>
          </p:cNvSpPr>
          <p:nvPr>
            <p:ph type="body" idx="1"/>
          </p:nvPr>
        </p:nvSpPr>
        <p:spPr/>
        <p:txBody>
          <a:bodyPr/>
          <a:lstStyle/>
          <a:p>
            <a:pPr algn="l">
              <a:lnSpc>
                <a:spcPct val="100000"/>
              </a:lnSpc>
              <a:spcBef>
                <a:spcPts val="1200"/>
              </a:spcBef>
              <a:spcAft>
                <a:spcPts val="600"/>
              </a:spcAft>
            </a:pPr>
            <a:endParaRPr lang="de-DE" dirty="0"/>
          </a:p>
        </p:txBody>
      </p:sp>
    </p:spTree>
    <p:extLst>
      <p:ext uri="{BB962C8B-B14F-4D97-AF65-F5344CB8AC3E}">
        <p14:creationId xmlns:p14="http://schemas.microsoft.com/office/powerpoint/2010/main" val="689274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504901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B74D2-EF2F-1440-EB95-1A8BF6F982D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83D093A-B110-2830-6F91-91591E1956D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BD8E4FC-D3B3-28D5-B6D7-4A52AEDF1E3D}"/>
              </a:ext>
            </a:extLst>
          </p:cNvPr>
          <p:cNvSpPr>
            <a:spLocks noGrp="1"/>
          </p:cNvSpPr>
          <p:nvPr>
            <p:ph type="body" idx="1"/>
          </p:nvPr>
        </p:nvSpPr>
        <p:spPr/>
        <p:txBody>
          <a:bodyPr/>
          <a:lstStyle/>
          <a:p>
            <a:pPr marL="0" marR="0" lvl="0" indent="0" defTabSz="228554" eaLnBrk="1" fontAlgn="auto" latinLnBrk="0" hangingPunct="1">
              <a:lnSpc>
                <a:spcPct val="117999"/>
              </a:lnSpc>
              <a:spcBef>
                <a:spcPts val="0"/>
              </a:spcBef>
              <a:spcAft>
                <a:spcPts val="0"/>
              </a:spcAft>
              <a:buClrTx/>
              <a:buSzTx/>
              <a:buFontTx/>
              <a:buNone/>
              <a:tabLst/>
              <a:defRPr/>
            </a:pPr>
            <a:endParaRPr lang="de-DE" dirty="0"/>
          </a:p>
        </p:txBody>
      </p:sp>
    </p:spTree>
    <p:extLst>
      <p:ext uri="{BB962C8B-B14F-4D97-AF65-F5344CB8AC3E}">
        <p14:creationId xmlns:p14="http://schemas.microsoft.com/office/powerpoint/2010/main" val="1030852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B74D2-EF2F-1440-EB95-1A8BF6F982D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83D093A-B110-2830-6F91-91591E1956D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BD8E4FC-D3B3-28D5-B6D7-4A52AEDF1E3D}"/>
              </a:ext>
            </a:extLst>
          </p:cNvPr>
          <p:cNvSpPr>
            <a:spLocks noGrp="1"/>
          </p:cNvSpPr>
          <p:nvPr>
            <p:ph type="body" idx="1"/>
          </p:nvPr>
        </p:nvSpPr>
        <p:spPr/>
        <p:txBody>
          <a:bodyPr/>
          <a:lstStyle/>
          <a:p>
            <a:pPr marL="0" marR="0" lvl="0" indent="0" defTabSz="228554" eaLnBrk="1" fontAlgn="auto" latinLnBrk="0" hangingPunct="1">
              <a:lnSpc>
                <a:spcPct val="117999"/>
              </a:lnSpc>
              <a:spcBef>
                <a:spcPts val="0"/>
              </a:spcBef>
              <a:spcAft>
                <a:spcPts val="0"/>
              </a:spcAft>
              <a:buClrTx/>
              <a:buSzTx/>
              <a:buFontTx/>
              <a:buNone/>
              <a:tabLst/>
              <a:defRPr/>
            </a:pPr>
            <a:endParaRPr lang="de-DE" dirty="0"/>
          </a:p>
        </p:txBody>
      </p:sp>
    </p:spTree>
    <p:extLst>
      <p:ext uri="{BB962C8B-B14F-4D97-AF65-F5344CB8AC3E}">
        <p14:creationId xmlns:p14="http://schemas.microsoft.com/office/powerpoint/2010/main" val="2283471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B74D2-EF2F-1440-EB95-1A8BF6F982D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83D093A-B110-2830-6F91-91591E1956D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BD8E4FC-D3B3-28D5-B6D7-4A52AEDF1E3D}"/>
              </a:ext>
            </a:extLst>
          </p:cNvPr>
          <p:cNvSpPr>
            <a:spLocks noGrp="1"/>
          </p:cNvSpPr>
          <p:nvPr>
            <p:ph type="body" idx="1"/>
          </p:nvPr>
        </p:nvSpPr>
        <p:spPr/>
        <p:txBody>
          <a:bodyPr/>
          <a:lstStyle/>
          <a:p>
            <a:pPr marL="0" marR="0" lvl="0" indent="0" defTabSz="228554" eaLnBrk="1" fontAlgn="auto" latinLnBrk="0" hangingPunct="1">
              <a:lnSpc>
                <a:spcPct val="117999"/>
              </a:lnSpc>
              <a:spcBef>
                <a:spcPts val="0"/>
              </a:spcBef>
              <a:spcAft>
                <a:spcPts val="0"/>
              </a:spcAft>
              <a:buClrTx/>
              <a:buSzTx/>
              <a:buFontTx/>
              <a:buNone/>
              <a:tabLst/>
              <a:defRPr/>
            </a:pPr>
            <a:endParaRPr lang="de-DE" dirty="0"/>
          </a:p>
        </p:txBody>
      </p:sp>
    </p:spTree>
    <p:extLst>
      <p:ext uri="{BB962C8B-B14F-4D97-AF65-F5344CB8AC3E}">
        <p14:creationId xmlns:p14="http://schemas.microsoft.com/office/powerpoint/2010/main" val="2071920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B74D2-EF2F-1440-EB95-1A8BF6F982D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83D093A-B110-2830-6F91-91591E1956D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BD8E4FC-D3B3-28D5-B6D7-4A52AEDF1E3D}"/>
              </a:ext>
            </a:extLst>
          </p:cNvPr>
          <p:cNvSpPr>
            <a:spLocks noGrp="1"/>
          </p:cNvSpPr>
          <p:nvPr>
            <p:ph type="body" idx="1"/>
          </p:nvPr>
        </p:nvSpPr>
        <p:spPr/>
        <p:txBody>
          <a:bodyPr/>
          <a:lstStyle/>
          <a:p>
            <a:pPr marL="0" marR="0" lvl="0" indent="0" defTabSz="228554" eaLnBrk="1" fontAlgn="auto" latinLnBrk="0" hangingPunct="1">
              <a:lnSpc>
                <a:spcPct val="117999"/>
              </a:lnSpc>
              <a:spcBef>
                <a:spcPts val="0"/>
              </a:spcBef>
              <a:spcAft>
                <a:spcPts val="0"/>
              </a:spcAft>
              <a:buClrTx/>
              <a:buSzTx/>
              <a:buFontTx/>
              <a:buNone/>
              <a:tabLst/>
              <a:defRPr/>
            </a:pPr>
            <a:endParaRPr lang="de-DE" dirty="0"/>
          </a:p>
        </p:txBody>
      </p:sp>
    </p:spTree>
    <p:extLst>
      <p:ext uri="{BB962C8B-B14F-4D97-AF65-F5344CB8AC3E}">
        <p14:creationId xmlns:p14="http://schemas.microsoft.com/office/powerpoint/2010/main" val="3276257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B74D2-EF2F-1440-EB95-1A8BF6F982D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83D093A-B110-2830-6F91-91591E1956D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BD8E4FC-D3B3-28D5-B6D7-4A52AEDF1E3D}"/>
              </a:ext>
            </a:extLst>
          </p:cNvPr>
          <p:cNvSpPr>
            <a:spLocks noGrp="1"/>
          </p:cNvSpPr>
          <p:nvPr>
            <p:ph type="body" idx="1"/>
          </p:nvPr>
        </p:nvSpPr>
        <p:spPr/>
        <p:txBody>
          <a:bodyPr/>
          <a:lstStyle/>
          <a:p>
            <a:pPr marL="0" marR="0" lvl="0" indent="0" defTabSz="228554" eaLnBrk="1" fontAlgn="auto" latinLnBrk="0" hangingPunct="1">
              <a:lnSpc>
                <a:spcPct val="117999"/>
              </a:lnSpc>
              <a:spcBef>
                <a:spcPts val="0"/>
              </a:spcBef>
              <a:spcAft>
                <a:spcPts val="0"/>
              </a:spcAft>
              <a:buClrTx/>
              <a:buSzTx/>
              <a:buFontTx/>
              <a:buNone/>
              <a:tabLst/>
              <a:defRPr/>
            </a:pPr>
            <a:endParaRPr lang="de-DE" dirty="0"/>
          </a:p>
        </p:txBody>
      </p:sp>
    </p:spTree>
    <p:extLst>
      <p:ext uri="{BB962C8B-B14F-4D97-AF65-F5344CB8AC3E}">
        <p14:creationId xmlns:p14="http://schemas.microsoft.com/office/powerpoint/2010/main" val="773270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B74D2-EF2F-1440-EB95-1A8BF6F982D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83D093A-B110-2830-6F91-91591E1956D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BD8E4FC-D3B3-28D5-B6D7-4A52AEDF1E3D}"/>
              </a:ext>
            </a:extLst>
          </p:cNvPr>
          <p:cNvSpPr>
            <a:spLocks noGrp="1"/>
          </p:cNvSpPr>
          <p:nvPr>
            <p:ph type="body" idx="1"/>
          </p:nvPr>
        </p:nvSpPr>
        <p:spPr/>
        <p:txBody>
          <a:bodyPr/>
          <a:lstStyle/>
          <a:p>
            <a:pPr marL="0" marR="0" lvl="0" indent="0" defTabSz="228554" eaLnBrk="1" fontAlgn="auto" latinLnBrk="0" hangingPunct="1">
              <a:lnSpc>
                <a:spcPct val="117999"/>
              </a:lnSpc>
              <a:spcBef>
                <a:spcPts val="0"/>
              </a:spcBef>
              <a:spcAft>
                <a:spcPts val="0"/>
              </a:spcAft>
              <a:buClrTx/>
              <a:buSzTx/>
              <a:buFontTx/>
              <a:buNone/>
              <a:tabLst/>
              <a:defRPr/>
            </a:pPr>
            <a:endParaRPr lang="de-DE" dirty="0"/>
          </a:p>
        </p:txBody>
      </p:sp>
    </p:spTree>
    <p:extLst>
      <p:ext uri="{BB962C8B-B14F-4D97-AF65-F5344CB8AC3E}">
        <p14:creationId xmlns:p14="http://schemas.microsoft.com/office/powerpoint/2010/main" val="3855965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B74D2-EF2F-1440-EB95-1A8BF6F982D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83D093A-B110-2830-6F91-91591E1956D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BD8E4FC-D3B3-28D5-B6D7-4A52AEDF1E3D}"/>
              </a:ext>
            </a:extLst>
          </p:cNvPr>
          <p:cNvSpPr>
            <a:spLocks noGrp="1"/>
          </p:cNvSpPr>
          <p:nvPr>
            <p:ph type="body" idx="1"/>
          </p:nvPr>
        </p:nvSpPr>
        <p:spPr/>
        <p:txBody>
          <a:bodyPr/>
          <a:lstStyle/>
          <a:p>
            <a:pPr marL="0" marR="0" lvl="0" indent="0" defTabSz="228554" eaLnBrk="1" fontAlgn="auto" latinLnBrk="0" hangingPunct="1">
              <a:lnSpc>
                <a:spcPct val="117999"/>
              </a:lnSpc>
              <a:spcBef>
                <a:spcPts val="0"/>
              </a:spcBef>
              <a:spcAft>
                <a:spcPts val="0"/>
              </a:spcAft>
              <a:buClrTx/>
              <a:buSzTx/>
              <a:buFontTx/>
              <a:buNone/>
              <a:tabLst/>
              <a:defRPr/>
            </a:pPr>
            <a:endParaRPr lang="de-DE" dirty="0"/>
          </a:p>
        </p:txBody>
      </p:sp>
    </p:spTree>
    <p:extLst>
      <p:ext uri="{BB962C8B-B14F-4D97-AF65-F5344CB8AC3E}">
        <p14:creationId xmlns:p14="http://schemas.microsoft.com/office/powerpoint/2010/main" val="1900611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0BEB5-762E-12CD-E456-12BD4851408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8088D57-5D2A-D7EA-B42C-1F698DEEF41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7A7ADFD-59C9-6824-8652-CE5A4A9194DE}"/>
              </a:ext>
            </a:extLst>
          </p:cNvPr>
          <p:cNvSpPr>
            <a:spLocks noGrp="1"/>
          </p:cNvSpPr>
          <p:nvPr>
            <p:ph type="body" idx="1"/>
          </p:nvPr>
        </p:nvSpPr>
        <p:spPr/>
        <p:txBody>
          <a:bodyPr/>
          <a:lstStyle/>
          <a:p>
            <a:pPr algn="l">
              <a:lnSpc>
                <a:spcPct val="100000"/>
              </a:lnSpc>
              <a:spcBef>
                <a:spcPts val="1200"/>
              </a:spcBef>
              <a:spcAft>
                <a:spcPts val="600"/>
              </a:spcAft>
            </a:pPr>
            <a:endParaRPr lang="de-DE" dirty="0"/>
          </a:p>
        </p:txBody>
      </p:sp>
    </p:spTree>
    <p:extLst>
      <p:ext uri="{BB962C8B-B14F-4D97-AF65-F5344CB8AC3E}">
        <p14:creationId xmlns:p14="http://schemas.microsoft.com/office/powerpoint/2010/main" val="2097788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ingle phot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70CC-799B-AB4E-B868-49834F2F09B5}"/>
              </a:ext>
            </a:extLst>
          </p:cNvPr>
          <p:cNvSpPr>
            <a:spLocks noGrp="1"/>
          </p:cNvSpPr>
          <p:nvPr>
            <p:ph type="title" hasCustomPrompt="1"/>
          </p:nvPr>
        </p:nvSpPr>
        <p:spPr>
          <a:xfrm>
            <a:off x="417622" y="276165"/>
            <a:ext cx="5560903" cy="2546548"/>
          </a:xfrm>
        </p:spPr>
        <p:txBody>
          <a:bodyPr/>
          <a:lstStyle>
            <a:lvl1pPr>
              <a:lnSpc>
                <a:spcPct val="95000"/>
              </a:lnSpc>
              <a:defRPr sz="4400" b="0" i="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BBC62B7B-FE87-AE44-8A6E-CE161A84ECC5}"/>
              </a:ext>
            </a:extLst>
          </p:cNvPr>
          <p:cNvSpPr>
            <a:spLocks noGrp="1"/>
          </p:cNvSpPr>
          <p:nvPr>
            <p:ph type="body" sz="quarter" idx="11"/>
          </p:nvPr>
        </p:nvSpPr>
        <p:spPr>
          <a:xfrm>
            <a:off x="414447" y="3104628"/>
            <a:ext cx="2968613" cy="1025971"/>
          </a:xfrm>
        </p:spPr>
        <p:txBody>
          <a:bodyPr/>
          <a:lstStyle>
            <a:lvl1pPr>
              <a:defRPr sz="1600" b="1" i="0">
                <a:solidFill>
                  <a:schemeClr val="bg2"/>
                </a:solidFill>
                <a:latin typeface="Sage Text" panose="02010503040201060103" pitchFamily="2" charset="77"/>
              </a:defRPr>
            </a:lvl1pPr>
            <a:lvl2pPr marL="0" indent="0">
              <a:buNone/>
              <a:defRPr b="1" i="0">
                <a:latin typeface="Sage Text Bold Beta 3" pitchFamily="2" charset="77"/>
              </a:defRPr>
            </a:lvl2pPr>
            <a:lvl3pPr>
              <a:defRPr b="1" i="0">
                <a:latin typeface="Sage Text Bold Beta 3" pitchFamily="2" charset="77"/>
              </a:defRPr>
            </a:lvl3pPr>
            <a:lvl4pPr>
              <a:defRPr b="1" i="0">
                <a:latin typeface="Sage Text Bold Beta 3" pitchFamily="2" charset="77"/>
              </a:defRPr>
            </a:lvl4pPr>
            <a:lvl5pPr>
              <a:defRPr b="1" i="0">
                <a:latin typeface="Sage Text Bold Beta 3" pitchFamily="2" charset="77"/>
              </a:defRPr>
            </a:lvl5pPr>
          </a:lstStyle>
          <a:p>
            <a:pPr lvl="0"/>
            <a:r>
              <a:rPr lang="de-DE"/>
              <a:t>Mastertextformat bearbeiten</a:t>
            </a:r>
          </a:p>
        </p:txBody>
      </p:sp>
      <p:sp>
        <p:nvSpPr>
          <p:cNvPr id="10" name="Picture Placeholder 9">
            <a:extLst>
              <a:ext uri="{FF2B5EF4-FFF2-40B4-BE49-F238E27FC236}">
                <a16:creationId xmlns:a16="http://schemas.microsoft.com/office/drawing/2014/main" id="{4ECC77FD-8B06-4A4A-94C8-83982C90CDAE}"/>
              </a:ext>
            </a:extLst>
          </p:cNvPr>
          <p:cNvSpPr>
            <a:spLocks noGrp="1"/>
          </p:cNvSpPr>
          <p:nvPr>
            <p:ph type="pic" sz="quarter" idx="13"/>
          </p:nvPr>
        </p:nvSpPr>
        <p:spPr>
          <a:xfrm>
            <a:off x="6226175" y="5814"/>
            <a:ext cx="5991660" cy="6852194"/>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6010421"/>
              <a:gd name="connsiteY0" fmla="*/ 12 h 6848787"/>
              <a:gd name="connsiteX1" fmla="*/ 6002058 w 6010421"/>
              <a:gd name="connsiteY1" fmla="*/ 625251 h 6848787"/>
              <a:gd name="connsiteX2" fmla="*/ 6003938 w 6010421"/>
              <a:gd name="connsiteY2" fmla="*/ 6848787 h 6848787"/>
              <a:gd name="connsiteX3" fmla="*/ 1391658 w 6010421"/>
              <a:gd name="connsiteY3" fmla="*/ 6848787 h 6848787"/>
              <a:gd name="connsiteX4" fmla="*/ 4483 w 6010421"/>
              <a:gd name="connsiteY4" fmla="*/ 5213962 h 6848787"/>
              <a:gd name="connsiteX5" fmla="*/ 1308 w 6010421"/>
              <a:gd name="connsiteY5" fmla="*/ 12 h 6848787"/>
              <a:gd name="connsiteX0" fmla="*/ 1308 w 6009381"/>
              <a:gd name="connsiteY0" fmla="*/ 3411 h 6852186"/>
              <a:gd name="connsiteX1" fmla="*/ 5998874 w 6009381"/>
              <a:gd name="connsiteY1" fmla="*/ 0 h 6852186"/>
              <a:gd name="connsiteX2" fmla="*/ 6003938 w 6009381"/>
              <a:gd name="connsiteY2" fmla="*/ 6852186 h 6852186"/>
              <a:gd name="connsiteX3" fmla="*/ 1391658 w 6009381"/>
              <a:gd name="connsiteY3" fmla="*/ 6852186 h 6852186"/>
              <a:gd name="connsiteX4" fmla="*/ 4483 w 6009381"/>
              <a:gd name="connsiteY4" fmla="*/ 5217361 h 6852186"/>
              <a:gd name="connsiteX5" fmla="*/ 1308 w 6009381"/>
              <a:gd name="connsiteY5" fmla="*/ 3411 h 6852186"/>
              <a:gd name="connsiteX0" fmla="*/ 1308 w 6009381"/>
              <a:gd name="connsiteY0" fmla="*/ 3411 h 6852252"/>
              <a:gd name="connsiteX1" fmla="*/ 5998874 w 6009381"/>
              <a:gd name="connsiteY1" fmla="*/ 0 h 6852252"/>
              <a:gd name="connsiteX2" fmla="*/ 6003938 w 6009381"/>
              <a:gd name="connsiteY2" fmla="*/ 6852186 h 6852252"/>
              <a:gd name="connsiteX3" fmla="*/ 1391658 w 6009381"/>
              <a:gd name="connsiteY3" fmla="*/ 6852186 h 6852252"/>
              <a:gd name="connsiteX4" fmla="*/ 4483 w 6009381"/>
              <a:gd name="connsiteY4" fmla="*/ 5217361 h 6852252"/>
              <a:gd name="connsiteX5" fmla="*/ 1308 w 6009381"/>
              <a:gd name="connsiteY5" fmla="*/ 3411 h 6852252"/>
              <a:gd name="connsiteX0" fmla="*/ 1308 w 6009381"/>
              <a:gd name="connsiteY0" fmla="*/ 3411 h 6852194"/>
              <a:gd name="connsiteX1" fmla="*/ 5998874 w 6009381"/>
              <a:gd name="connsiteY1" fmla="*/ 0 h 6852194"/>
              <a:gd name="connsiteX2" fmla="*/ 6003938 w 6009381"/>
              <a:gd name="connsiteY2" fmla="*/ 6852186 h 6852194"/>
              <a:gd name="connsiteX3" fmla="*/ 1391658 w 6009381"/>
              <a:gd name="connsiteY3" fmla="*/ 6852186 h 6852194"/>
              <a:gd name="connsiteX4" fmla="*/ 4483 w 6009381"/>
              <a:gd name="connsiteY4" fmla="*/ 5217361 h 6852194"/>
              <a:gd name="connsiteX5" fmla="*/ 1308 w 6009381"/>
              <a:gd name="connsiteY5" fmla="*/ 3411 h 685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9381" h="6852194">
                <a:moveTo>
                  <a:pt x="1308" y="3411"/>
                </a:moveTo>
                <a:lnTo>
                  <a:pt x="5998874" y="0"/>
                </a:lnTo>
                <a:cubicBezTo>
                  <a:pt x="6006938" y="2835940"/>
                  <a:pt x="6015083" y="3744916"/>
                  <a:pt x="6003938" y="6852186"/>
                </a:cubicBezTo>
                <a:lnTo>
                  <a:pt x="1391658" y="6852186"/>
                </a:lnTo>
                <a:cubicBezTo>
                  <a:pt x="1101070" y="6853923"/>
                  <a:pt x="-62771" y="6593773"/>
                  <a:pt x="4483" y="5217361"/>
                </a:cubicBezTo>
                <a:cubicBezTo>
                  <a:pt x="-759" y="4021924"/>
                  <a:pt x="-809" y="1736103"/>
                  <a:pt x="1308" y="3411"/>
                </a:cubicBezTo>
                <a:close/>
              </a:path>
            </a:pathLst>
          </a:custGeom>
          <a:solidFill>
            <a:srgbClr val="CCCCCC">
              <a:alpha val="72170"/>
            </a:srgbClr>
          </a:solidFill>
        </p:spPr>
        <p:txBody>
          <a:bodyPr vert="horz" lIns="0" tIns="45720" rIns="0" bIns="0" rtlCol="0" anchor="ctr" anchorCtr="0">
            <a:noAutofit/>
          </a:bodyPr>
          <a:lstStyle>
            <a:lvl1pPr algn="ctr">
              <a:defRPr lang="en-US" sz="1800" dirty="0">
                <a:solidFill>
                  <a:schemeClr val="bg1"/>
                </a:solidFill>
              </a:defRPr>
            </a:lvl1pPr>
          </a:lstStyle>
          <a:p>
            <a:pPr lvl="0" algn="ctr"/>
            <a:r>
              <a:rPr lang="de-DE"/>
              <a:t>Bild durch Klicken auf Symbol hinzufügen</a:t>
            </a:r>
            <a:endParaRPr lang="en-US"/>
          </a:p>
        </p:txBody>
      </p:sp>
    </p:spTree>
    <p:extLst>
      <p:ext uri="{BB962C8B-B14F-4D97-AF65-F5344CB8AC3E}">
        <p14:creationId xmlns:p14="http://schemas.microsoft.com/office/powerpoint/2010/main" val="153810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oC - Content + 2 column">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B4EE4D-8115-874C-9D3C-83391E6D78CF}"/>
              </a:ext>
            </a:extLst>
          </p:cNvPr>
          <p:cNvSpPr/>
          <p:nvPr userDrawn="1"/>
        </p:nvSpPr>
        <p:spPr>
          <a:xfrm>
            <a:off x="1" y="6211888"/>
            <a:ext cx="12192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4" name="Text Placeholder 20">
            <a:extLst>
              <a:ext uri="{FF2B5EF4-FFF2-40B4-BE49-F238E27FC236}">
                <a16:creationId xmlns:a16="http://schemas.microsoft.com/office/drawing/2014/main" id="{325A83C3-CB23-DC4E-AAF1-A14C30C3564E}"/>
              </a:ext>
            </a:extLst>
          </p:cNvPr>
          <p:cNvSpPr>
            <a:spLocks noGrp="1"/>
          </p:cNvSpPr>
          <p:nvPr>
            <p:ph type="body" sz="quarter" idx="30"/>
          </p:nvPr>
        </p:nvSpPr>
        <p:spPr>
          <a:xfrm>
            <a:off x="6226176" y="4111167"/>
            <a:ext cx="2677449" cy="987526"/>
          </a:xfrm>
        </p:spPr>
        <p:txBody>
          <a:bodyPr/>
          <a:lstStyle>
            <a:lvl1pPr>
              <a:spcBef>
                <a:spcPts val="0"/>
              </a:spcBef>
              <a:spcAft>
                <a:spcPts val="0"/>
              </a:spcAft>
              <a:defRPr lang="en-US" sz="2000" b="1" i="0" kern="1200" dirty="0">
                <a:solidFill>
                  <a:schemeClr val="bg2">
                    <a:lumMod val="75000"/>
                  </a:schemeClr>
                </a:solidFill>
                <a:latin typeface="Sage Text" panose="02010503040201060103" pitchFamily="2" charset="77"/>
                <a:ea typeface="+mn-ea"/>
                <a:cs typeface="Arial" panose="020B0604020202020204" pitchFamily="34" charset="0"/>
              </a:defRPr>
            </a:lvl1pPr>
            <a:lvl2pPr marL="0" indent="0">
              <a:spcBef>
                <a:spcPts val="0"/>
              </a:spcBef>
              <a:spcAft>
                <a:spcPts val="0"/>
              </a:spcAft>
              <a:buNone/>
              <a:defRPr>
                <a:solidFill>
                  <a:schemeClr val="bg1"/>
                </a:solidFill>
              </a:defRPr>
            </a:lvl2pPr>
          </a:lstStyle>
          <a:p>
            <a:pPr marL="0" lvl="0" indent="0" algn="l" defTabSz="228554" rtl="0" eaLnBrk="1" latinLnBrk="0" hangingPunct="1">
              <a:spcBef>
                <a:spcPts val="0"/>
              </a:spcBef>
              <a:spcAft>
                <a:spcPts val="0"/>
              </a:spcAft>
              <a:buFont typeface="Arial"/>
              <a:buNone/>
            </a:pPr>
            <a:r>
              <a:rPr lang="de-DE"/>
              <a:t>Mastertextformat bearbeiten</a:t>
            </a:r>
          </a:p>
          <a:p>
            <a:pPr marL="0" lvl="1" indent="0" algn="l" defTabSz="228554" rtl="0" eaLnBrk="1" latinLnBrk="0" hangingPunct="1">
              <a:spcBef>
                <a:spcPts val="0"/>
              </a:spcBef>
              <a:spcAft>
                <a:spcPts val="0"/>
              </a:spcAft>
              <a:buFont typeface="Arial"/>
              <a:buNone/>
            </a:pPr>
            <a:r>
              <a:rPr lang="de-DE"/>
              <a:t>Zweite Ebene</a:t>
            </a:r>
          </a:p>
        </p:txBody>
      </p:sp>
      <p:sp>
        <p:nvSpPr>
          <p:cNvPr id="25" name="Text Placeholder 20">
            <a:extLst>
              <a:ext uri="{FF2B5EF4-FFF2-40B4-BE49-F238E27FC236}">
                <a16:creationId xmlns:a16="http://schemas.microsoft.com/office/drawing/2014/main" id="{D7176061-0040-6544-815D-33DC17C1F0C0}"/>
              </a:ext>
            </a:extLst>
          </p:cNvPr>
          <p:cNvSpPr>
            <a:spLocks noGrp="1"/>
          </p:cNvSpPr>
          <p:nvPr>
            <p:ph type="body" sz="quarter" idx="31"/>
          </p:nvPr>
        </p:nvSpPr>
        <p:spPr>
          <a:xfrm>
            <a:off x="9100106" y="4111167"/>
            <a:ext cx="2677449" cy="987526"/>
          </a:xfrm>
        </p:spPr>
        <p:txBody>
          <a:bodyPr/>
          <a:lstStyle>
            <a:lvl1pPr>
              <a:spcBef>
                <a:spcPts val="0"/>
              </a:spcBef>
              <a:spcAft>
                <a:spcPts val="0"/>
              </a:spcAft>
              <a:defRPr lang="en-US" sz="2000" b="1" i="0" kern="1200" dirty="0">
                <a:solidFill>
                  <a:schemeClr val="bg2">
                    <a:lumMod val="75000"/>
                  </a:schemeClr>
                </a:solidFill>
                <a:latin typeface="Sage Text" panose="02010503040201060103" pitchFamily="2" charset="77"/>
                <a:ea typeface="+mn-ea"/>
                <a:cs typeface="Arial" panose="020B0604020202020204" pitchFamily="34" charset="0"/>
              </a:defRPr>
            </a:lvl1pPr>
            <a:lvl2pPr marL="0" indent="0">
              <a:spcBef>
                <a:spcPts val="0"/>
              </a:spcBef>
              <a:spcAft>
                <a:spcPts val="0"/>
              </a:spcAft>
              <a:buNone/>
              <a:defRPr>
                <a:solidFill>
                  <a:schemeClr val="bg1"/>
                </a:solidFill>
              </a:defRPr>
            </a:lvl2pPr>
          </a:lstStyle>
          <a:p>
            <a:pPr marL="0" lvl="0" indent="0" algn="l" defTabSz="228554" rtl="0" eaLnBrk="1" latinLnBrk="0" hangingPunct="1">
              <a:spcBef>
                <a:spcPts val="0"/>
              </a:spcBef>
              <a:spcAft>
                <a:spcPts val="0"/>
              </a:spcAft>
              <a:buFont typeface="Arial"/>
              <a:buNone/>
            </a:pPr>
            <a:r>
              <a:rPr lang="de-DE"/>
              <a:t>Mastertextformat bearbeiten</a:t>
            </a:r>
          </a:p>
          <a:p>
            <a:pPr marL="0" lvl="1" indent="0" algn="l" defTabSz="228554" rtl="0" eaLnBrk="1" latinLnBrk="0" hangingPunct="1">
              <a:spcBef>
                <a:spcPts val="0"/>
              </a:spcBef>
              <a:spcAft>
                <a:spcPts val="0"/>
              </a:spcAft>
              <a:buFont typeface="Arial"/>
              <a:buNone/>
            </a:pPr>
            <a:r>
              <a:rPr lang="de-DE"/>
              <a:t>Zweite Ebene</a:t>
            </a:r>
          </a:p>
        </p:txBody>
      </p:sp>
      <p:sp>
        <p:nvSpPr>
          <p:cNvPr id="7" name="Text Placeholder 6">
            <a:extLst>
              <a:ext uri="{FF2B5EF4-FFF2-40B4-BE49-F238E27FC236}">
                <a16:creationId xmlns:a16="http://schemas.microsoft.com/office/drawing/2014/main" id="{5550EB82-955C-7948-8E42-D5E1F96A61B9}"/>
              </a:ext>
            </a:extLst>
          </p:cNvPr>
          <p:cNvSpPr>
            <a:spLocks noGrp="1"/>
          </p:cNvSpPr>
          <p:nvPr>
            <p:ph type="body" sz="quarter" idx="20"/>
          </p:nvPr>
        </p:nvSpPr>
        <p:spPr>
          <a:xfrm>
            <a:off x="414338" y="1714500"/>
            <a:ext cx="5072062" cy="3848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414447" y="296895"/>
            <a:ext cx="4446920" cy="596196"/>
          </a:xfrm>
        </p:spPr>
        <p:txBody>
          <a:bodyPr/>
          <a:lstStyle>
            <a:lvl1pPr>
              <a:lnSpc>
                <a:spcPct val="95000"/>
              </a:lnSpc>
              <a:defRPr b="0" i="0">
                <a:solidFill>
                  <a:schemeClr val="bg1"/>
                </a:solidFill>
              </a:defRPr>
            </a:lvl1pPr>
          </a:lstStyle>
          <a:p>
            <a:r>
              <a:rPr lang="en-US"/>
              <a:t>Table of contents </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22" name="Text Placeholder 20">
            <a:extLst>
              <a:ext uri="{FF2B5EF4-FFF2-40B4-BE49-F238E27FC236}">
                <a16:creationId xmlns:a16="http://schemas.microsoft.com/office/drawing/2014/main" id="{B97CA645-D450-404E-8703-AA2527994129}"/>
              </a:ext>
            </a:extLst>
          </p:cNvPr>
          <p:cNvSpPr>
            <a:spLocks noGrp="1"/>
          </p:cNvSpPr>
          <p:nvPr>
            <p:ph type="body" sz="quarter" idx="28"/>
          </p:nvPr>
        </p:nvSpPr>
        <p:spPr>
          <a:xfrm>
            <a:off x="6226176" y="1714500"/>
            <a:ext cx="2677449" cy="987526"/>
          </a:xfrm>
        </p:spPr>
        <p:txBody>
          <a:bodyPr/>
          <a:lstStyle>
            <a:lvl1pPr>
              <a:spcBef>
                <a:spcPts val="0"/>
              </a:spcBef>
              <a:spcAft>
                <a:spcPts val="0"/>
              </a:spcAft>
              <a:defRPr b="1" i="0">
                <a:solidFill>
                  <a:schemeClr val="bg2">
                    <a:lumMod val="75000"/>
                  </a:schemeClr>
                </a:solidFill>
                <a:latin typeface="Sage Text" panose="02010503040201060103" pitchFamily="2" charset="77"/>
              </a:defRPr>
            </a:lvl1pPr>
            <a:lvl2pPr marL="0" indent="0">
              <a:spcBef>
                <a:spcPts val="0"/>
              </a:spcBef>
              <a:spcAft>
                <a:spcPts val="0"/>
              </a:spcAft>
              <a:buNone/>
              <a:defRPr>
                <a:solidFill>
                  <a:schemeClr val="bg1"/>
                </a:solidFill>
              </a:defRPr>
            </a:lvl2pPr>
          </a:lstStyle>
          <a:p>
            <a:pPr lvl="0"/>
            <a:r>
              <a:rPr lang="de-DE"/>
              <a:t>Mastertextformat bearbeiten</a:t>
            </a:r>
          </a:p>
          <a:p>
            <a:pPr lvl="1"/>
            <a:r>
              <a:rPr lang="de-DE"/>
              <a:t>Zweite Ebene</a:t>
            </a:r>
          </a:p>
        </p:txBody>
      </p:sp>
      <p:sp>
        <p:nvSpPr>
          <p:cNvPr id="23" name="Text Placeholder 20">
            <a:extLst>
              <a:ext uri="{FF2B5EF4-FFF2-40B4-BE49-F238E27FC236}">
                <a16:creationId xmlns:a16="http://schemas.microsoft.com/office/drawing/2014/main" id="{80551A06-2322-F94B-8AE7-F802D156236B}"/>
              </a:ext>
            </a:extLst>
          </p:cNvPr>
          <p:cNvSpPr>
            <a:spLocks noGrp="1"/>
          </p:cNvSpPr>
          <p:nvPr>
            <p:ph type="body" sz="quarter" idx="29"/>
          </p:nvPr>
        </p:nvSpPr>
        <p:spPr>
          <a:xfrm>
            <a:off x="9100106" y="1714500"/>
            <a:ext cx="2677449" cy="987526"/>
          </a:xfrm>
        </p:spPr>
        <p:txBody>
          <a:bodyPr/>
          <a:lstStyle>
            <a:lvl1pPr>
              <a:spcBef>
                <a:spcPts val="0"/>
              </a:spcBef>
              <a:spcAft>
                <a:spcPts val="0"/>
              </a:spcAft>
              <a:defRPr lang="en-US" sz="2000" b="1" i="0" kern="1200" dirty="0">
                <a:solidFill>
                  <a:schemeClr val="bg2">
                    <a:lumMod val="75000"/>
                  </a:schemeClr>
                </a:solidFill>
                <a:latin typeface="Sage Text" panose="02010503040201060103" pitchFamily="2" charset="77"/>
                <a:ea typeface="+mn-ea"/>
                <a:cs typeface="Arial" panose="020B0604020202020204" pitchFamily="34" charset="0"/>
              </a:defRPr>
            </a:lvl1pPr>
            <a:lvl2pPr marL="0" indent="0">
              <a:spcBef>
                <a:spcPts val="0"/>
              </a:spcBef>
              <a:spcAft>
                <a:spcPts val="0"/>
              </a:spcAft>
              <a:buNone/>
              <a:defRPr>
                <a:solidFill>
                  <a:schemeClr val="bg1"/>
                </a:solidFill>
              </a:defRPr>
            </a:lvl2pPr>
          </a:lstStyle>
          <a:p>
            <a:pPr marL="0" lvl="0" indent="0" algn="l" defTabSz="228554" rtl="0" eaLnBrk="1" latinLnBrk="0" hangingPunct="1">
              <a:spcBef>
                <a:spcPts val="0"/>
              </a:spcBef>
              <a:spcAft>
                <a:spcPts val="0"/>
              </a:spcAft>
              <a:buFont typeface="Arial"/>
              <a:buNone/>
            </a:pPr>
            <a:r>
              <a:rPr lang="de-DE"/>
              <a:t>Mastertextformat bearbeiten</a:t>
            </a:r>
          </a:p>
          <a:p>
            <a:pPr marL="0" lvl="1" indent="0" algn="l" defTabSz="228554" rtl="0" eaLnBrk="1" latinLnBrk="0" hangingPunct="1">
              <a:spcBef>
                <a:spcPts val="0"/>
              </a:spcBef>
              <a:spcAft>
                <a:spcPts val="0"/>
              </a:spcAft>
              <a:buFont typeface="Arial"/>
              <a:buNone/>
            </a:pPr>
            <a:r>
              <a:rPr lang="de-DE"/>
              <a:t>Zweite Ebene</a:t>
            </a:r>
          </a:p>
        </p:txBody>
      </p:sp>
      <p:sp>
        <p:nvSpPr>
          <p:cNvPr id="26" name="Text Placeholder 20">
            <a:extLst>
              <a:ext uri="{FF2B5EF4-FFF2-40B4-BE49-F238E27FC236}">
                <a16:creationId xmlns:a16="http://schemas.microsoft.com/office/drawing/2014/main" id="{6C46C7ED-2E01-354C-861A-F479495F6037}"/>
              </a:ext>
            </a:extLst>
          </p:cNvPr>
          <p:cNvSpPr>
            <a:spLocks noGrp="1"/>
          </p:cNvSpPr>
          <p:nvPr>
            <p:ph type="body" sz="quarter" idx="32"/>
          </p:nvPr>
        </p:nvSpPr>
        <p:spPr>
          <a:xfrm>
            <a:off x="6226176" y="2912833"/>
            <a:ext cx="2677449" cy="987526"/>
          </a:xfrm>
        </p:spPr>
        <p:txBody>
          <a:bodyPr/>
          <a:lstStyle>
            <a:lvl1pPr>
              <a:spcBef>
                <a:spcPts val="0"/>
              </a:spcBef>
              <a:spcAft>
                <a:spcPts val="0"/>
              </a:spcAft>
              <a:defRPr lang="en-US" sz="2000" b="1" i="0" kern="1200" dirty="0">
                <a:solidFill>
                  <a:schemeClr val="bg2">
                    <a:lumMod val="75000"/>
                  </a:schemeClr>
                </a:solidFill>
                <a:latin typeface="Sage Text" panose="02010503040201060103" pitchFamily="2" charset="77"/>
                <a:ea typeface="+mn-ea"/>
                <a:cs typeface="Arial" panose="020B0604020202020204" pitchFamily="34" charset="0"/>
              </a:defRPr>
            </a:lvl1pPr>
            <a:lvl2pPr marL="0" indent="0">
              <a:spcBef>
                <a:spcPts val="0"/>
              </a:spcBef>
              <a:spcAft>
                <a:spcPts val="0"/>
              </a:spcAft>
              <a:buNone/>
              <a:defRPr>
                <a:solidFill>
                  <a:schemeClr val="bg1"/>
                </a:solidFill>
              </a:defRPr>
            </a:lvl2pPr>
          </a:lstStyle>
          <a:p>
            <a:pPr marL="0" lvl="0" indent="0" algn="l" defTabSz="228554" rtl="0" eaLnBrk="1" latinLnBrk="0" hangingPunct="1">
              <a:spcBef>
                <a:spcPts val="0"/>
              </a:spcBef>
              <a:spcAft>
                <a:spcPts val="0"/>
              </a:spcAft>
              <a:buFont typeface="Arial"/>
              <a:buNone/>
            </a:pPr>
            <a:r>
              <a:rPr lang="de-DE"/>
              <a:t>Mastertextformat bearbeiten</a:t>
            </a:r>
          </a:p>
          <a:p>
            <a:pPr marL="0" lvl="1" indent="0" algn="l" defTabSz="228554" rtl="0" eaLnBrk="1" latinLnBrk="0" hangingPunct="1">
              <a:spcBef>
                <a:spcPts val="0"/>
              </a:spcBef>
              <a:spcAft>
                <a:spcPts val="0"/>
              </a:spcAft>
              <a:buFont typeface="Arial"/>
              <a:buNone/>
            </a:pPr>
            <a:r>
              <a:rPr lang="de-DE"/>
              <a:t>Zweite Ebene</a:t>
            </a:r>
          </a:p>
        </p:txBody>
      </p:sp>
      <p:sp>
        <p:nvSpPr>
          <p:cNvPr id="27" name="Text Placeholder 20">
            <a:extLst>
              <a:ext uri="{FF2B5EF4-FFF2-40B4-BE49-F238E27FC236}">
                <a16:creationId xmlns:a16="http://schemas.microsoft.com/office/drawing/2014/main" id="{4FA9D16E-C18F-8F4A-A1ED-00D53EED4079}"/>
              </a:ext>
            </a:extLst>
          </p:cNvPr>
          <p:cNvSpPr>
            <a:spLocks noGrp="1"/>
          </p:cNvSpPr>
          <p:nvPr>
            <p:ph type="body" sz="quarter" idx="33"/>
          </p:nvPr>
        </p:nvSpPr>
        <p:spPr>
          <a:xfrm>
            <a:off x="9100106" y="2912833"/>
            <a:ext cx="2677449" cy="987526"/>
          </a:xfrm>
        </p:spPr>
        <p:txBody>
          <a:bodyPr/>
          <a:lstStyle>
            <a:lvl1pPr>
              <a:spcBef>
                <a:spcPts val="0"/>
              </a:spcBef>
              <a:spcAft>
                <a:spcPts val="0"/>
              </a:spcAft>
              <a:defRPr lang="en-US" sz="2000" b="1" i="0" kern="1200" dirty="0">
                <a:solidFill>
                  <a:schemeClr val="bg2">
                    <a:lumMod val="75000"/>
                  </a:schemeClr>
                </a:solidFill>
                <a:latin typeface="Sage Text" panose="02010503040201060103" pitchFamily="2" charset="77"/>
                <a:ea typeface="+mn-ea"/>
                <a:cs typeface="Arial" panose="020B0604020202020204" pitchFamily="34" charset="0"/>
              </a:defRPr>
            </a:lvl1pPr>
            <a:lvl2pPr marL="0" indent="0">
              <a:spcBef>
                <a:spcPts val="0"/>
              </a:spcBef>
              <a:spcAft>
                <a:spcPts val="0"/>
              </a:spcAft>
              <a:buNone/>
              <a:defRPr>
                <a:solidFill>
                  <a:schemeClr val="bg1"/>
                </a:solidFill>
              </a:defRPr>
            </a:lvl2pPr>
          </a:lstStyle>
          <a:p>
            <a:pPr marL="0" lvl="0" indent="0" algn="l" defTabSz="228554" rtl="0" eaLnBrk="1" latinLnBrk="0" hangingPunct="1">
              <a:spcBef>
                <a:spcPts val="0"/>
              </a:spcBef>
              <a:spcAft>
                <a:spcPts val="0"/>
              </a:spcAft>
              <a:buFont typeface="Arial"/>
              <a:buNone/>
            </a:pPr>
            <a:r>
              <a:rPr lang="de-DE"/>
              <a:t>Mastertextformat bearbeiten</a:t>
            </a:r>
          </a:p>
          <a:p>
            <a:pPr marL="0" lvl="1" indent="0" algn="l" defTabSz="228554" rtl="0" eaLnBrk="1" latinLnBrk="0" hangingPunct="1">
              <a:spcBef>
                <a:spcPts val="0"/>
              </a:spcBef>
              <a:spcAft>
                <a:spcPts val="0"/>
              </a:spcAft>
              <a:buFont typeface="Arial"/>
              <a:buNone/>
            </a:pPr>
            <a:r>
              <a:rPr lang="de-DE"/>
              <a:t>Zweite Ebene</a:t>
            </a:r>
          </a:p>
        </p:txBody>
      </p:sp>
    </p:spTree>
    <p:extLst>
      <p:ext uri="{BB962C8B-B14F-4D97-AF65-F5344CB8AC3E}">
        <p14:creationId xmlns:p14="http://schemas.microsoft.com/office/powerpoint/2010/main" val="5524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oC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414447" y="296895"/>
            <a:ext cx="6541938" cy="596196"/>
          </a:xfrm>
        </p:spPr>
        <p:txBody>
          <a:bodyPr/>
          <a:lstStyle>
            <a:lvl1pPr>
              <a:lnSpc>
                <a:spcPct val="95000"/>
              </a:lnSpc>
              <a:defRPr b="0" i="0"/>
            </a:lvl1pPr>
          </a:lstStyle>
          <a:p>
            <a:r>
              <a:rPr lang="en-US"/>
              <a:t>Table of contents </a:t>
            </a:r>
          </a:p>
        </p:txBody>
      </p:sp>
      <p:sp>
        <p:nvSpPr>
          <p:cNvPr id="7" name="Text Placeholder 6">
            <a:extLst>
              <a:ext uri="{FF2B5EF4-FFF2-40B4-BE49-F238E27FC236}">
                <a16:creationId xmlns:a16="http://schemas.microsoft.com/office/drawing/2014/main" id="{88C1DC4A-C272-7B40-9A50-BCC85129D3F9}"/>
              </a:ext>
            </a:extLst>
          </p:cNvPr>
          <p:cNvSpPr>
            <a:spLocks noGrp="1"/>
          </p:cNvSpPr>
          <p:nvPr>
            <p:ph type="body" sz="quarter" idx="14"/>
          </p:nvPr>
        </p:nvSpPr>
        <p:spPr>
          <a:xfrm>
            <a:off x="414445" y="1727128"/>
            <a:ext cx="6916185" cy="3848100"/>
          </a:xfrm>
        </p:spPr>
        <p:txBody>
          <a:bodyPr/>
          <a:lstStyle>
            <a:lvl1pPr>
              <a:spcBef>
                <a:spcPts val="2399"/>
              </a:spcBef>
              <a:spcAft>
                <a:spcPts val="0"/>
              </a:spcAft>
              <a:defRPr b="1" i="0">
                <a:solidFill>
                  <a:schemeClr val="bg2"/>
                </a:solidFill>
                <a:latin typeface="Sage Text" panose="02010503040201060103" pitchFamily="2" charset="77"/>
              </a:defRPr>
            </a:lvl1pPr>
            <a:lvl2pPr marL="0" indent="0">
              <a:spcBef>
                <a:spcPts val="0"/>
              </a:spcBef>
              <a:spcAft>
                <a:spcPts val="0"/>
              </a:spcAft>
              <a:buFontTx/>
              <a:buNone/>
              <a:defRPr b="0" i="0">
                <a:solidFill>
                  <a:schemeClr val="tx1"/>
                </a:solidFill>
                <a:latin typeface="Sage Text" panose="02010503040201060103" pitchFamily="2" charset="77"/>
              </a:defRPr>
            </a:lvl2pPr>
          </a:lstStyle>
          <a:p>
            <a:pPr lvl="0"/>
            <a:r>
              <a:rPr lang="de-DE"/>
              <a:t>Mastertextformat bearbeiten</a:t>
            </a:r>
          </a:p>
          <a:p>
            <a:pPr lvl="1"/>
            <a:r>
              <a:rPr lang="de-DE"/>
              <a:t>Zweite Ebene</a:t>
            </a:r>
          </a:p>
        </p:txBody>
      </p:sp>
      <p:sp>
        <p:nvSpPr>
          <p:cNvPr id="5" name="Slide Number Placeholder 2">
            <a:extLst>
              <a:ext uri="{FF2B5EF4-FFF2-40B4-BE49-F238E27FC236}">
                <a16:creationId xmlns:a16="http://schemas.microsoft.com/office/drawing/2014/main" id="{79279452-9A86-4B7E-8B3A-7D26F4F562AD}"/>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2279499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Headline and content">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047DB5-5542-604A-8876-6A7E1CAB0F11}"/>
              </a:ext>
            </a:extLst>
          </p:cNvPr>
          <p:cNvSpPr/>
          <p:nvPr userDrawn="1"/>
        </p:nvSpPr>
        <p:spPr>
          <a:xfrm>
            <a:off x="1" y="6211888"/>
            <a:ext cx="12192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6" name="Text Placeholder 5">
            <a:extLst>
              <a:ext uri="{FF2B5EF4-FFF2-40B4-BE49-F238E27FC236}">
                <a16:creationId xmlns:a16="http://schemas.microsoft.com/office/drawing/2014/main" id="{8FDE1FCE-ECDF-A246-8EF0-EF3739638881}"/>
              </a:ext>
            </a:extLst>
          </p:cNvPr>
          <p:cNvSpPr>
            <a:spLocks noGrp="1"/>
          </p:cNvSpPr>
          <p:nvPr>
            <p:ph type="body" sz="quarter" idx="12"/>
          </p:nvPr>
        </p:nvSpPr>
        <p:spPr>
          <a:xfrm>
            <a:off x="414338" y="1714500"/>
            <a:ext cx="11363325" cy="3843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p:txBody>
          <a:bodyPr/>
          <a:lstStyle>
            <a:lvl1pPr>
              <a:lnSpc>
                <a:spcPct val="95000"/>
              </a:lnSpc>
              <a:defRPr b="0" i="0">
                <a:solidFill>
                  <a:schemeClr val="bg1"/>
                </a:solidFill>
              </a:defRPr>
            </a:lvl1pPr>
          </a:lstStyle>
          <a:p>
            <a:r>
              <a:rPr lang="de-DE"/>
              <a:t>Mastertitelformat bearbeiten</a:t>
            </a:r>
            <a:endParaRPr lang="en-US"/>
          </a:p>
        </p:txBody>
      </p:sp>
      <p:sp>
        <p:nvSpPr>
          <p:cNvPr id="7" name="Slide Number Placeholder 2">
            <a:extLst>
              <a:ext uri="{FF2B5EF4-FFF2-40B4-BE49-F238E27FC236}">
                <a16:creationId xmlns:a16="http://schemas.microsoft.com/office/drawing/2014/main" id="{9883F0F6-5285-4633-8558-988F42DFBD9B}"/>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2254463008"/>
      </p:ext>
    </p:extLst>
  </p:cSld>
  <p:clrMapOvr>
    <a:masterClrMapping/>
  </p:clrMapOvr>
  <p:extLst>
    <p:ext uri="{DCECCB84-F9BA-43D5-87BE-67443E8EF086}">
      <p15:sldGuideLst xmlns:p15="http://schemas.microsoft.com/office/powerpoint/2012/main">
        <p15:guide id="1" orient="horz" pos="3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25471D-418D-1C47-8442-A46A0A51233B}"/>
              </a:ext>
            </a:extLst>
          </p:cNvPr>
          <p:cNvSpPr/>
          <p:nvPr userDrawn="1"/>
        </p:nvSpPr>
        <p:spPr>
          <a:xfrm>
            <a:off x="1" y="6211888"/>
            <a:ext cx="12192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p:txBody>
          <a:bodyPr/>
          <a:lstStyle>
            <a:lvl1pPr>
              <a:defRPr b="0" i="0">
                <a:solidFill>
                  <a:schemeClr val="bg1"/>
                </a:solidFill>
              </a:defRPr>
            </a:lvl1pPr>
          </a:lstStyle>
          <a:p>
            <a:r>
              <a:rPr lang="de-DE"/>
              <a:t>Mastertitelformat bearbeiten</a:t>
            </a:r>
            <a:endParaRPr lang="en-US"/>
          </a:p>
        </p:txBody>
      </p:sp>
      <p:sp>
        <p:nvSpPr>
          <p:cNvPr id="7" name="Slide Number Placeholder 2">
            <a:extLst>
              <a:ext uri="{FF2B5EF4-FFF2-40B4-BE49-F238E27FC236}">
                <a16:creationId xmlns:a16="http://schemas.microsoft.com/office/drawing/2014/main" id="{DB692B05-103E-4301-9CE8-543674528FA3}"/>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2720034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 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p:txBody>
          <a:bodyPr/>
          <a:lstStyle>
            <a:lvl1pPr>
              <a:defRPr b="0" i="0"/>
            </a:lvl1pPr>
          </a:lstStyle>
          <a:p>
            <a:r>
              <a:rPr lang="de-DE"/>
              <a:t>Mastertitelformat bearbeiten</a:t>
            </a:r>
            <a:endParaRPr lang="en-US"/>
          </a:p>
        </p:txBody>
      </p:sp>
      <p:sp>
        <p:nvSpPr>
          <p:cNvPr id="5" name="Text Placeholder 4">
            <a:extLst>
              <a:ext uri="{FF2B5EF4-FFF2-40B4-BE49-F238E27FC236}">
                <a16:creationId xmlns:a16="http://schemas.microsoft.com/office/drawing/2014/main" id="{FF6382EF-A6E8-004A-BE31-0DCEE1BEC24B}"/>
              </a:ext>
            </a:extLst>
          </p:cNvPr>
          <p:cNvSpPr>
            <a:spLocks noGrp="1"/>
          </p:cNvSpPr>
          <p:nvPr>
            <p:ph type="body" sz="quarter" idx="11"/>
          </p:nvPr>
        </p:nvSpPr>
        <p:spPr>
          <a:xfrm>
            <a:off x="450199" y="2939970"/>
            <a:ext cx="2560320" cy="2622630"/>
          </a:xfrm>
        </p:spPr>
        <p:txBody>
          <a:bodyPr rIns="91440"/>
          <a:lstStyle>
            <a:lvl1pPr>
              <a:spcAft>
                <a:spcPts val="600"/>
              </a:spcAft>
              <a:defRPr sz="1600"/>
            </a:lvl1pPr>
            <a:lvl2pPr>
              <a:spcBef>
                <a:spcPts val="600"/>
              </a:spcBef>
              <a:spcAft>
                <a:spcPts val="300"/>
              </a:spcAft>
              <a:defRPr sz="1600"/>
            </a:lvl2pPr>
            <a:lvl3pPr>
              <a:spcBef>
                <a:spcPts val="300"/>
              </a:spcBef>
              <a:defRPr sz="1400"/>
            </a:lvl3pPr>
            <a:lvl4pPr>
              <a:spcBef>
                <a:spcPts val="300"/>
              </a:spcBef>
              <a:defRPr sz="1100"/>
            </a:lvl4pPr>
            <a:lvl5pPr>
              <a:spcBef>
                <a:spcPts val="300"/>
              </a:spcBef>
              <a:defRPr sz="105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Text Placeholder 4">
            <a:extLst>
              <a:ext uri="{FF2B5EF4-FFF2-40B4-BE49-F238E27FC236}">
                <a16:creationId xmlns:a16="http://schemas.microsoft.com/office/drawing/2014/main" id="{3A456BF2-AAA5-1A48-A92B-DA80EDAA426F}"/>
              </a:ext>
            </a:extLst>
          </p:cNvPr>
          <p:cNvSpPr>
            <a:spLocks noGrp="1"/>
          </p:cNvSpPr>
          <p:nvPr>
            <p:ph type="body" sz="quarter" idx="12"/>
          </p:nvPr>
        </p:nvSpPr>
        <p:spPr>
          <a:xfrm>
            <a:off x="3372581" y="2939970"/>
            <a:ext cx="2560320" cy="2622630"/>
          </a:xfrm>
        </p:spPr>
        <p:txBody>
          <a:bodyPr rIns="91440"/>
          <a:lstStyle>
            <a:lvl1pPr>
              <a:spcAft>
                <a:spcPts val="600"/>
              </a:spcAft>
              <a:defRPr sz="1600"/>
            </a:lvl1pPr>
            <a:lvl2pPr>
              <a:spcBef>
                <a:spcPts val="600"/>
              </a:spcBef>
              <a:spcAft>
                <a:spcPts val="300"/>
              </a:spcAft>
              <a:defRPr sz="1600"/>
            </a:lvl2pPr>
            <a:lvl3pPr>
              <a:spcBef>
                <a:spcPts val="300"/>
              </a:spcBef>
              <a:defRPr sz="1400"/>
            </a:lvl3pPr>
            <a:lvl4pPr>
              <a:spcBef>
                <a:spcPts val="300"/>
              </a:spcBef>
              <a:defRPr sz="1100"/>
            </a:lvl4pPr>
            <a:lvl5pPr>
              <a:spcBef>
                <a:spcPts val="300"/>
              </a:spcBef>
              <a:defRPr sz="105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Text Placeholder 4">
            <a:extLst>
              <a:ext uri="{FF2B5EF4-FFF2-40B4-BE49-F238E27FC236}">
                <a16:creationId xmlns:a16="http://schemas.microsoft.com/office/drawing/2014/main" id="{BA441429-03EC-B442-97BD-BD327339DC82}"/>
              </a:ext>
            </a:extLst>
          </p:cNvPr>
          <p:cNvSpPr>
            <a:spLocks noGrp="1"/>
          </p:cNvSpPr>
          <p:nvPr>
            <p:ph type="body" sz="quarter" idx="13"/>
          </p:nvPr>
        </p:nvSpPr>
        <p:spPr>
          <a:xfrm>
            <a:off x="6294963" y="2939970"/>
            <a:ext cx="2560320" cy="2622630"/>
          </a:xfrm>
        </p:spPr>
        <p:txBody>
          <a:bodyPr rIns="91440"/>
          <a:lstStyle>
            <a:lvl1pPr>
              <a:spcAft>
                <a:spcPts val="600"/>
              </a:spcAft>
              <a:defRPr sz="1600"/>
            </a:lvl1pPr>
            <a:lvl2pPr>
              <a:spcBef>
                <a:spcPts val="600"/>
              </a:spcBef>
              <a:spcAft>
                <a:spcPts val="300"/>
              </a:spcAft>
              <a:defRPr sz="1600"/>
            </a:lvl2pPr>
            <a:lvl3pPr>
              <a:spcBef>
                <a:spcPts val="300"/>
              </a:spcBef>
              <a:defRPr sz="1400"/>
            </a:lvl3pPr>
            <a:lvl4pPr>
              <a:spcBef>
                <a:spcPts val="300"/>
              </a:spcBef>
              <a:defRPr sz="1100"/>
            </a:lvl4pPr>
            <a:lvl5pPr>
              <a:spcBef>
                <a:spcPts val="300"/>
              </a:spcBef>
              <a:defRPr sz="105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8" name="Text Placeholder 4">
            <a:extLst>
              <a:ext uri="{FF2B5EF4-FFF2-40B4-BE49-F238E27FC236}">
                <a16:creationId xmlns:a16="http://schemas.microsoft.com/office/drawing/2014/main" id="{5776724D-3BF1-7C42-8E97-34E32D2777D7}"/>
              </a:ext>
            </a:extLst>
          </p:cNvPr>
          <p:cNvSpPr>
            <a:spLocks noGrp="1"/>
          </p:cNvSpPr>
          <p:nvPr>
            <p:ph type="body" sz="quarter" idx="14"/>
          </p:nvPr>
        </p:nvSpPr>
        <p:spPr>
          <a:xfrm>
            <a:off x="9217344" y="2939970"/>
            <a:ext cx="2560320" cy="2622630"/>
          </a:xfrm>
        </p:spPr>
        <p:txBody>
          <a:bodyPr rIns="91440"/>
          <a:lstStyle>
            <a:lvl1pPr>
              <a:spcAft>
                <a:spcPts val="600"/>
              </a:spcAft>
              <a:defRPr sz="1600"/>
            </a:lvl1pPr>
            <a:lvl2pPr>
              <a:spcBef>
                <a:spcPts val="600"/>
              </a:spcBef>
              <a:spcAft>
                <a:spcPts val="300"/>
              </a:spcAft>
              <a:defRPr sz="1600"/>
            </a:lvl2pPr>
            <a:lvl3pPr>
              <a:spcBef>
                <a:spcPts val="300"/>
              </a:spcBef>
              <a:defRPr sz="1400"/>
            </a:lvl3pPr>
            <a:lvl4pPr>
              <a:spcBef>
                <a:spcPts val="300"/>
              </a:spcBef>
              <a:defRPr sz="1100"/>
            </a:lvl4pPr>
            <a:lvl5pPr>
              <a:spcBef>
                <a:spcPts val="300"/>
              </a:spcBef>
              <a:defRPr sz="105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9" name="Slide Number Placeholder 2">
            <a:extLst>
              <a:ext uri="{FF2B5EF4-FFF2-40B4-BE49-F238E27FC236}">
                <a16:creationId xmlns:a16="http://schemas.microsoft.com/office/drawing/2014/main" id="{87901023-C4A3-4492-843E-0280151B089F}"/>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1225838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Headline, sub-head and content">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6DC4D8-01D2-F446-8E20-7E778B46CF05}"/>
              </a:ext>
            </a:extLst>
          </p:cNvPr>
          <p:cNvSpPr/>
          <p:nvPr userDrawn="1"/>
        </p:nvSpPr>
        <p:spPr>
          <a:xfrm>
            <a:off x="1" y="6211888"/>
            <a:ext cx="12192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7" name="Text Placeholder 6">
            <a:extLst>
              <a:ext uri="{FF2B5EF4-FFF2-40B4-BE49-F238E27FC236}">
                <a16:creationId xmlns:a16="http://schemas.microsoft.com/office/drawing/2014/main" id="{8F6B37F2-4C6C-9D43-BBC4-B381C540875C}"/>
              </a:ext>
            </a:extLst>
          </p:cNvPr>
          <p:cNvSpPr>
            <a:spLocks noGrp="1"/>
          </p:cNvSpPr>
          <p:nvPr>
            <p:ph type="body" sz="quarter" idx="13"/>
          </p:nvPr>
        </p:nvSpPr>
        <p:spPr>
          <a:xfrm>
            <a:off x="414338" y="1714500"/>
            <a:ext cx="11363325" cy="3848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p:txBody>
          <a:bodyPr/>
          <a:lstStyle>
            <a:lvl1pPr>
              <a:defRPr b="0" i="0">
                <a:solidFill>
                  <a:schemeClr val="bg1"/>
                </a:solidFill>
              </a:defRPr>
            </a:lvl1pPr>
          </a:lstStyle>
          <a:p>
            <a:r>
              <a:rPr lang="de-DE"/>
              <a:t>Mastertitelformat bearbeiten</a:t>
            </a:r>
            <a:endParaRPr lang="en-US"/>
          </a:p>
        </p:txBody>
      </p:sp>
      <p:sp>
        <p:nvSpPr>
          <p:cNvPr id="6" name="Text Placeholder 5">
            <a:extLst>
              <a:ext uri="{FF2B5EF4-FFF2-40B4-BE49-F238E27FC236}">
                <a16:creationId xmlns:a16="http://schemas.microsoft.com/office/drawing/2014/main" id="{77437B5D-0714-E549-B57C-803810BDD120}"/>
              </a:ext>
            </a:extLst>
          </p:cNvPr>
          <p:cNvSpPr>
            <a:spLocks noGrp="1"/>
          </p:cNvSpPr>
          <p:nvPr>
            <p:ph type="body" sz="quarter" idx="12"/>
          </p:nvPr>
        </p:nvSpPr>
        <p:spPr>
          <a:xfrm>
            <a:off x="414338" y="1277885"/>
            <a:ext cx="11363325" cy="436617"/>
          </a:xfrm>
        </p:spPr>
        <p:txBody>
          <a:bodyPr tIns="0"/>
          <a:lstStyle>
            <a:lvl1pPr>
              <a:defRPr lang="en-US" sz="2000" b="1" i="0" kern="1200">
                <a:solidFill>
                  <a:schemeClr val="bg2">
                    <a:lumMod val="75000"/>
                  </a:schemeClr>
                </a:solidFill>
                <a:latin typeface="Sage Text" panose="02010503040201060103" pitchFamily="2" charset="77"/>
                <a:ea typeface="+mn-ea"/>
                <a:cs typeface="Arial" panose="020B0604020202020204" pitchFamily="34" charset="0"/>
              </a:defRPr>
            </a:lvl1pPr>
            <a:lvl2pPr>
              <a:defRPr b="1" i="0">
                <a:solidFill>
                  <a:schemeClr val="tx1"/>
                </a:solidFill>
                <a:latin typeface="Sage Text Bold Beta 3" pitchFamily="2" charset="77"/>
              </a:defRPr>
            </a:lvl2pPr>
            <a:lvl3pPr>
              <a:defRPr b="1" i="0">
                <a:solidFill>
                  <a:schemeClr val="tx1"/>
                </a:solidFill>
                <a:latin typeface="Sage Text Bold Beta 3" pitchFamily="2" charset="77"/>
              </a:defRPr>
            </a:lvl3pPr>
            <a:lvl4pPr>
              <a:defRPr b="1" i="0">
                <a:solidFill>
                  <a:schemeClr val="tx1"/>
                </a:solidFill>
                <a:latin typeface="Sage Text Bold Beta 3" pitchFamily="2" charset="77"/>
              </a:defRPr>
            </a:lvl4pPr>
            <a:lvl5pPr>
              <a:defRPr b="1" i="0">
                <a:solidFill>
                  <a:schemeClr val="tx1"/>
                </a:solidFill>
                <a:latin typeface="Sage Text Bold Beta 3" pitchFamily="2" charset="77"/>
              </a:defRPr>
            </a:lvl5pPr>
          </a:lstStyle>
          <a:p>
            <a:pPr lvl="0"/>
            <a:r>
              <a:rPr lang="de-DE"/>
              <a:t>Mastertextformat bearbeiten</a:t>
            </a:r>
          </a:p>
        </p:txBody>
      </p:sp>
      <p:sp>
        <p:nvSpPr>
          <p:cNvPr id="9" name="Slide Number Placeholder 2">
            <a:extLst>
              <a:ext uri="{FF2B5EF4-FFF2-40B4-BE49-F238E27FC236}">
                <a16:creationId xmlns:a16="http://schemas.microsoft.com/office/drawing/2014/main" id="{515A6923-2876-4D96-841B-EAB2DEED5859}"/>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4120068359"/>
      </p:ext>
    </p:extLst>
  </p:cSld>
  <p:clrMapOvr>
    <a:masterClrMapping/>
  </p:clrMapOvr>
  <p:extLst>
    <p:ext uri="{DCECCB84-F9BA-43D5-87BE-67443E8EF086}">
      <p15:sldGuideLst xmlns:p15="http://schemas.microsoft.com/office/powerpoint/2012/main">
        <p15:guide id="1" orient="horz" pos="1200">
          <p15:clr>
            <a:srgbClr val="FBAE40"/>
          </p15:clr>
        </p15:guide>
        <p15:guide id="2" orient="horz" pos="9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sub-title onl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p:txBody>
          <a:bodyPr/>
          <a:lstStyle>
            <a:lvl1pPr>
              <a:defRPr b="0" i="0">
                <a:solidFill>
                  <a:schemeClr val="bg1"/>
                </a:solidFill>
              </a:defRPr>
            </a:lvl1pPr>
          </a:lstStyle>
          <a:p>
            <a:r>
              <a:rPr lang="de-DE"/>
              <a:t>Mastertitelformat bearbeiten</a:t>
            </a:r>
            <a:endParaRPr lang="en-US"/>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lvl1pPr>
              <a:defRPr>
                <a:solidFill>
                  <a:schemeClr val="bg1"/>
                </a:solidFill>
              </a:defRPr>
            </a:lvl1p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6" name="Text Placeholder 5">
            <a:extLst>
              <a:ext uri="{FF2B5EF4-FFF2-40B4-BE49-F238E27FC236}">
                <a16:creationId xmlns:a16="http://schemas.microsoft.com/office/drawing/2014/main" id="{77437B5D-0714-E549-B57C-803810BDD120}"/>
              </a:ext>
            </a:extLst>
          </p:cNvPr>
          <p:cNvSpPr>
            <a:spLocks noGrp="1"/>
          </p:cNvSpPr>
          <p:nvPr>
            <p:ph type="body" sz="quarter" idx="12"/>
          </p:nvPr>
        </p:nvSpPr>
        <p:spPr>
          <a:xfrm>
            <a:off x="414338" y="1277885"/>
            <a:ext cx="11363325" cy="436617"/>
          </a:xfrm>
        </p:spPr>
        <p:txBody>
          <a:bodyPr tIns="0"/>
          <a:lstStyle>
            <a:lvl1pPr>
              <a:defRPr lang="en-US" sz="2000" b="1" i="0" kern="1200" dirty="0">
                <a:solidFill>
                  <a:schemeClr val="bg2">
                    <a:lumMod val="75000"/>
                  </a:schemeClr>
                </a:solidFill>
                <a:latin typeface="Sage Text" panose="02010503040201060103" pitchFamily="2" charset="77"/>
                <a:ea typeface="+mn-ea"/>
                <a:cs typeface="Arial" panose="020B0604020202020204" pitchFamily="34" charset="0"/>
              </a:defRPr>
            </a:lvl1pPr>
            <a:lvl2pPr>
              <a:defRPr b="1" i="0">
                <a:solidFill>
                  <a:schemeClr val="tx1"/>
                </a:solidFill>
                <a:latin typeface="Sage Text Bold Beta 3" pitchFamily="2" charset="77"/>
              </a:defRPr>
            </a:lvl2pPr>
            <a:lvl3pPr>
              <a:defRPr b="1" i="0">
                <a:solidFill>
                  <a:schemeClr val="tx1"/>
                </a:solidFill>
                <a:latin typeface="Sage Text Bold Beta 3" pitchFamily="2" charset="77"/>
              </a:defRPr>
            </a:lvl3pPr>
            <a:lvl4pPr>
              <a:defRPr b="1" i="0">
                <a:solidFill>
                  <a:schemeClr val="tx1"/>
                </a:solidFill>
                <a:latin typeface="Sage Text Bold Beta 3" pitchFamily="2" charset="77"/>
              </a:defRPr>
            </a:lvl4pPr>
            <a:lvl5pPr>
              <a:defRPr b="1" i="0">
                <a:solidFill>
                  <a:schemeClr val="tx1"/>
                </a:solidFill>
                <a:latin typeface="Sage Text Bold Beta 3" pitchFamily="2" charset="77"/>
              </a:defRPr>
            </a:lvl5pPr>
          </a:lstStyle>
          <a:p>
            <a:pPr marL="0" lvl="0" indent="0" algn="l" defTabSz="228554" rtl="0" eaLnBrk="1" latinLnBrk="0" hangingPunct="1">
              <a:spcBef>
                <a:spcPts val="0"/>
              </a:spcBef>
              <a:spcAft>
                <a:spcPts val="0"/>
              </a:spcAft>
              <a:buFont typeface="Arial"/>
              <a:buNone/>
            </a:pPr>
            <a:r>
              <a:rPr lang="de-DE"/>
              <a:t>Mastertextformat bearbeiten</a:t>
            </a:r>
          </a:p>
        </p:txBody>
      </p:sp>
    </p:spTree>
    <p:extLst>
      <p:ext uri="{BB962C8B-B14F-4D97-AF65-F5344CB8AC3E}">
        <p14:creationId xmlns:p14="http://schemas.microsoft.com/office/powerpoint/2010/main" val="1872100325"/>
      </p:ext>
    </p:extLst>
  </p:cSld>
  <p:clrMapOvr>
    <a:masterClrMapping/>
  </p:clrMapOvr>
  <p:extLst>
    <p:ext uri="{DCECCB84-F9BA-43D5-87BE-67443E8EF086}">
      <p15:sldGuideLst xmlns:p15="http://schemas.microsoft.com/office/powerpoint/2012/main">
        <p15:guide id="1" orient="horz" pos="1200">
          <p15:clr>
            <a:srgbClr val="FBAE40"/>
          </p15:clr>
        </p15:guide>
        <p15:guide id="2" orient="horz" pos="9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and sub-title only">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F05353-3829-BE4C-BD3C-6A821DAC5E10}"/>
              </a:ext>
            </a:extLst>
          </p:cNvPr>
          <p:cNvSpPr/>
          <p:nvPr userDrawn="1"/>
        </p:nvSpPr>
        <p:spPr>
          <a:xfrm>
            <a:off x="1" y="6211888"/>
            <a:ext cx="12192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p:txBody>
          <a:bodyPr/>
          <a:lstStyle>
            <a:lvl1pPr>
              <a:defRPr b="0" i="0">
                <a:solidFill>
                  <a:schemeClr val="bg1"/>
                </a:solidFill>
              </a:defRPr>
            </a:lvl1pPr>
          </a:lstStyle>
          <a:p>
            <a:r>
              <a:rPr lang="de-DE"/>
              <a:t>Mastertitelformat bearbeiten</a:t>
            </a:r>
            <a:endParaRPr lang="en-US"/>
          </a:p>
        </p:txBody>
      </p:sp>
      <p:sp>
        <p:nvSpPr>
          <p:cNvPr id="6" name="Text Placeholder 5">
            <a:extLst>
              <a:ext uri="{FF2B5EF4-FFF2-40B4-BE49-F238E27FC236}">
                <a16:creationId xmlns:a16="http://schemas.microsoft.com/office/drawing/2014/main" id="{77437B5D-0714-E549-B57C-803810BDD120}"/>
              </a:ext>
            </a:extLst>
          </p:cNvPr>
          <p:cNvSpPr>
            <a:spLocks noGrp="1"/>
          </p:cNvSpPr>
          <p:nvPr>
            <p:ph type="body" sz="quarter" idx="12"/>
          </p:nvPr>
        </p:nvSpPr>
        <p:spPr>
          <a:xfrm>
            <a:off x="414338" y="1277885"/>
            <a:ext cx="11363325" cy="436617"/>
          </a:xfrm>
        </p:spPr>
        <p:txBody>
          <a:bodyPr tIns="0"/>
          <a:lstStyle>
            <a:lvl1pPr>
              <a:defRPr lang="en-US" sz="2000" b="1" i="0" kern="1200" dirty="0">
                <a:solidFill>
                  <a:schemeClr val="bg2">
                    <a:lumMod val="75000"/>
                  </a:schemeClr>
                </a:solidFill>
                <a:latin typeface="Sage Text" panose="02010503040201060103" pitchFamily="2" charset="77"/>
                <a:ea typeface="+mn-ea"/>
                <a:cs typeface="Arial" panose="020B0604020202020204" pitchFamily="34" charset="0"/>
              </a:defRPr>
            </a:lvl1pPr>
            <a:lvl2pPr>
              <a:defRPr b="1" i="0">
                <a:solidFill>
                  <a:schemeClr val="tx1"/>
                </a:solidFill>
                <a:latin typeface="Sage Text Bold Beta 3" pitchFamily="2" charset="77"/>
              </a:defRPr>
            </a:lvl2pPr>
            <a:lvl3pPr>
              <a:defRPr b="1" i="0">
                <a:solidFill>
                  <a:schemeClr val="tx1"/>
                </a:solidFill>
                <a:latin typeface="Sage Text Bold Beta 3" pitchFamily="2" charset="77"/>
              </a:defRPr>
            </a:lvl3pPr>
            <a:lvl4pPr>
              <a:defRPr b="1" i="0">
                <a:solidFill>
                  <a:schemeClr val="tx1"/>
                </a:solidFill>
                <a:latin typeface="Sage Text Bold Beta 3" pitchFamily="2" charset="77"/>
              </a:defRPr>
            </a:lvl4pPr>
            <a:lvl5pPr>
              <a:defRPr b="1" i="0">
                <a:solidFill>
                  <a:schemeClr val="tx1"/>
                </a:solidFill>
                <a:latin typeface="Sage Text Bold Beta 3" pitchFamily="2" charset="77"/>
              </a:defRPr>
            </a:lvl5pPr>
          </a:lstStyle>
          <a:p>
            <a:pPr marL="0" lvl="0" indent="0" algn="l" defTabSz="228554" rtl="0" eaLnBrk="1" latinLnBrk="0" hangingPunct="1">
              <a:spcBef>
                <a:spcPts val="0"/>
              </a:spcBef>
              <a:spcAft>
                <a:spcPts val="0"/>
              </a:spcAft>
              <a:buFont typeface="Arial"/>
              <a:buNone/>
            </a:pPr>
            <a:r>
              <a:rPr lang="de-DE"/>
              <a:t>Mastertextformat bearbeiten</a:t>
            </a:r>
          </a:p>
        </p:txBody>
      </p:sp>
      <p:sp>
        <p:nvSpPr>
          <p:cNvPr id="7" name="Slide Number Placeholder 2">
            <a:extLst>
              <a:ext uri="{FF2B5EF4-FFF2-40B4-BE49-F238E27FC236}">
                <a16:creationId xmlns:a16="http://schemas.microsoft.com/office/drawing/2014/main" id="{6C534765-438A-45ED-B434-5C719DB12B82}"/>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4134634668"/>
      </p:ext>
    </p:extLst>
  </p:cSld>
  <p:clrMapOvr>
    <a:masterClrMapping/>
  </p:clrMapOvr>
  <p:extLst>
    <p:ext uri="{DCECCB84-F9BA-43D5-87BE-67443E8EF086}">
      <p15:sldGuideLst xmlns:p15="http://schemas.microsoft.com/office/powerpoint/2012/main">
        <p15:guide id="1" orient="horz" pos="1200">
          <p15:clr>
            <a:srgbClr val="FBAE40"/>
          </p15:clr>
        </p15:guide>
        <p15:guide id="2" orient="horz" pos="9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Headline and content and photo">
    <p:bg>
      <p:bgPr>
        <a:solidFill>
          <a:schemeClr val="tx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76DA2BB-D230-3444-8D37-FE988B25604C}"/>
              </a:ext>
            </a:extLst>
          </p:cNvPr>
          <p:cNvSpPr>
            <a:spLocks noGrp="1"/>
          </p:cNvSpPr>
          <p:nvPr>
            <p:ph type="body" sz="quarter" idx="14"/>
          </p:nvPr>
        </p:nvSpPr>
        <p:spPr>
          <a:xfrm>
            <a:off x="414338" y="1714500"/>
            <a:ext cx="5072062" cy="3848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414447" y="296895"/>
            <a:ext cx="5071953" cy="596196"/>
          </a:xfrm>
        </p:spPr>
        <p:txBody>
          <a:bodyPr/>
          <a:lstStyle>
            <a:lvl1pPr>
              <a:defRPr b="0" i="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lvl1pPr>
              <a:defRPr>
                <a:solidFill>
                  <a:schemeClr val="bg1"/>
                </a:solidFill>
              </a:defRPr>
            </a:lvl1p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7" name="Picture Placeholder 9">
            <a:extLst>
              <a:ext uri="{FF2B5EF4-FFF2-40B4-BE49-F238E27FC236}">
                <a16:creationId xmlns:a16="http://schemas.microsoft.com/office/drawing/2014/main" id="{8A08A269-1870-634A-8D0B-86A8C33C33F6}"/>
              </a:ext>
            </a:extLst>
          </p:cNvPr>
          <p:cNvSpPr>
            <a:spLocks noGrp="1"/>
          </p:cNvSpPr>
          <p:nvPr>
            <p:ph type="pic" sz="quarter" idx="13"/>
          </p:nvPr>
        </p:nvSpPr>
        <p:spPr>
          <a:xfrm>
            <a:off x="6208452" y="-11648"/>
            <a:ext cx="6010421" cy="6223536"/>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421" h="6223536">
                <a:moveTo>
                  <a:pt x="1308" y="9761"/>
                </a:moveTo>
                <a:lnTo>
                  <a:pt x="6002058" y="0"/>
                </a:lnTo>
                <a:cubicBezTo>
                  <a:pt x="6010122" y="2835940"/>
                  <a:pt x="6015083" y="3116266"/>
                  <a:pt x="6003938" y="6223536"/>
                </a:cubicBezTo>
                <a:lnTo>
                  <a:pt x="1391658" y="6223536"/>
                </a:lnTo>
                <a:cubicBezTo>
                  <a:pt x="1177495" y="6222098"/>
                  <a:pt x="-62771" y="5965123"/>
                  <a:pt x="4483" y="4588711"/>
                </a:cubicBezTo>
                <a:cubicBezTo>
                  <a:pt x="-759" y="3393274"/>
                  <a:pt x="-809" y="1742453"/>
                  <a:pt x="1308" y="9761"/>
                </a:cubicBezTo>
                <a:close/>
              </a:path>
            </a:pathLst>
          </a:custGeom>
          <a:solidFill>
            <a:srgbClr val="CCCCCC">
              <a:alpha val="72170"/>
            </a:srgbClr>
          </a:solidFill>
        </p:spPr>
        <p:txBody>
          <a:bodyPr vert="horz" lIns="0" tIns="45720" rIns="0" bIns="0" rtlCol="0" anchor="ctr" anchorCtr="0">
            <a:noAutofit/>
          </a:bodyPr>
          <a:lstStyle>
            <a:lvl1pPr algn="ctr">
              <a:defRPr lang="en-US" sz="1800" dirty="0">
                <a:solidFill>
                  <a:schemeClr val="bg1"/>
                </a:solidFill>
              </a:defRPr>
            </a:lvl1pPr>
          </a:lstStyle>
          <a:p>
            <a:pPr lvl="0" algn="ctr"/>
            <a:r>
              <a:rPr lang="de-DE"/>
              <a:t>Bild durch Klicken auf Symbol hinzufügen</a:t>
            </a:r>
            <a:endParaRPr lang="en-US"/>
          </a:p>
        </p:txBody>
      </p:sp>
    </p:spTree>
    <p:extLst>
      <p:ext uri="{BB962C8B-B14F-4D97-AF65-F5344CB8AC3E}">
        <p14:creationId xmlns:p14="http://schemas.microsoft.com/office/powerpoint/2010/main" val="450851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line or Quote with Content">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4F2B80-938F-AB4D-8EAE-D2CD51F4274B}"/>
              </a:ext>
            </a:extLst>
          </p:cNvPr>
          <p:cNvSpPr/>
          <p:nvPr userDrawn="1"/>
        </p:nvSpPr>
        <p:spPr>
          <a:xfrm>
            <a:off x="1" y="6211888"/>
            <a:ext cx="12192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9" name="Text Placeholder 8">
            <a:extLst>
              <a:ext uri="{FF2B5EF4-FFF2-40B4-BE49-F238E27FC236}">
                <a16:creationId xmlns:a16="http://schemas.microsoft.com/office/drawing/2014/main" id="{E7D42FC4-29E9-9543-92DA-FA94403D3024}"/>
              </a:ext>
            </a:extLst>
          </p:cNvPr>
          <p:cNvSpPr>
            <a:spLocks noGrp="1"/>
          </p:cNvSpPr>
          <p:nvPr>
            <p:ph type="body" sz="quarter" idx="14" hasCustomPrompt="1"/>
          </p:nvPr>
        </p:nvSpPr>
        <p:spPr>
          <a:xfrm>
            <a:off x="414338" y="2361234"/>
            <a:ext cx="3162300" cy="778398"/>
          </a:xfrm>
        </p:spPr>
        <p:txBody>
          <a:bodyPr/>
          <a:lstStyle>
            <a:lvl1pPr>
              <a:spcBef>
                <a:spcPts val="0"/>
              </a:spcBef>
              <a:spcAft>
                <a:spcPts val="0"/>
              </a:spcAft>
              <a:defRPr lang="en-US" sz="1600" b="0" i="0" kern="1200" dirty="0" smtClean="0">
                <a:solidFill>
                  <a:schemeClr val="bg1"/>
                </a:solidFill>
                <a:latin typeface="Sage Text" panose="02010503040201060103" pitchFamily="2" charset="77"/>
                <a:ea typeface="+mn-ea"/>
                <a:cs typeface="Arial" panose="020B0604020202020204" pitchFamily="34" charset="0"/>
              </a:defRPr>
            </a:lvl1pPr>
            <a:lvl2pPr marL="0" indent="0">
              <a:buNone/>
              <a:defRPr/>
            </a:lvl2pPr>
          </a:lstStyle>
          <a:p>
            <a:pPr lvl="0"/>
            <a:r>
              <a:rPr lang="en-US"/>
              <a:t>Headline or pull quote</a:t>
            </a:r>
          </a:p>
          <a:p>
            <a:pPr lvl="0"/>
            <a:r>
              <a:rPr lang="en-US"/>
              <a:t>Author attribution</a:t>
            </a:r>
          </a:p>
        </p:txBody>
      </p:sp>
      <p:sp>
        <p:nvSpPr>
          <p:cNvPr id="6" name="Text Placeholder 5">
            <a:extLst>
              <a:ext uri="{FF2B5EF4-FFF2-40B4-BE49-F238E27FC236}">
                <a16:creationId xmlns:a16="http://schemas.microsoft.com/office/drawing/2014/main" id="{D7C709F9-CFA8-084B-92AF-5C8D2ABB354D}"/>
              </a:ext>
            </a:extLst>
          </p:cNvPr>
          <p:cNvSpPr>
            <a:spLocks noGrp="1"/>
          </p:cNvSpPr>
          <p:nvPr>
            <p:ph type="body" sz="quarter" idx="13"/>
          </p:nvPr>
        </p:nvSpPr>
        <p:spPr>
          <a:xfrm>
            <a:off x="6213475" y="485777"/>
            <a:ext cx="5211763" cy="5076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414447" y="296895"/>
            <a:ext cx="5048804" cy="596196"/>
          </a:xfrm>
        </p:spPr>
        <p:txBody>
          <a:bodyPr/>
          <a:lstStyle>
            <a:lvl1pPr>
              <a:defRPr b="0" i="0">
                <a:solidFill>
                  <a:schemeClr val="bg1"/>
                </a:solidFill>
              </a:defRPr>
            </a:lvl1pPr>
          </a:lstStyle>
          <a:p>
            <a:r>
              <a:rPr lang="en-US"/>
              <a:t>Headline or Quote goes here. 3 lines preferred.</a:t>
            </a:r>
          </a:p>
        </p:txBody>
      </p:sp>
      <p:sp>
        <p:nvSpPr>
          <p:cNvPr id="8" name="Slide Number Placeholder 2">
            <a:extLst>
              <a:ext uri="{FF2B5EF4-FFF2-40B4-BE49-F238E27FC236}">
                <a16:creationId xmlns:a16="http://schemas.microsoft.com/office/drawing/2014/main" id="{3910F134-0C88-4D02-AF5D-A9077BFC62C9}"/>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262336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 Two photos">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15485CC-A936-5C48-B6C0-E7223DBB65D7}"/>
              </a:ext>
            </a:extLst>
          </p:cNvPr>
          <p:cNvSpPr>
            <a:spLocks noGrp="1"/>
          </p:cNvSpPr>
          <p:nvPr>
            <p:ph type="pic" sz="quarter" idx="12"/>
          </p:nvPr>
        </p:nvSpPr>
        <p:spPr>
          <a:xfrm>
            <a:off x="6210300" y="384175"/>
            <a:ext cx="5567256" cy="2994144"/>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15" name="Picture Placeholder 9">
            <a:extLst>
              <a:ext uri="{FF2B5EF4-FFF2-40B4-BE49-F238E27FC236}">
                <a16:creationId xmlns:a16="http://schemas.microsoft.com/office/drawing/2014/main" id="{755D37F8-B41E-014F-93BF-7835861EAB37}"/>
              </a:ext>
            </a:extLst>
          </p:cNvPr>
          <p:cNvSpPr>
            <a:spLocks noGrp="1"/>
          </p:cNvSpPr>
          <p:nvPr>
            <p:ph type="pic" sz="quarter" idx="13"/>
          </p:nvPr>
        </p:nvSpPr>
        <p:spPr>
          <a:xfrm>
            <a:off x="6210300" y="3603506"/>
            <a:ext cx="5567256" cy="2994144"/>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12" name="Title 1">
            <a:extLst>
              <a:ext uri="{FF2B5EF4-FFF2-40B4-BE49-F238E27FC236}">
                <a16:creationId xmlns:a16="http://schemas.microsoft.com/office/drawing/2014/main" id="{1D55EA45-3D51-0B46-B057-0E39AF005EA5}"/>
              </a:ext>
            </a:extLst>
          </p:cNvPr>
          <p:cNvSpPr>
            <a:spLocks noGrp="1"/>
          </p:cNvSpPr>
          <p:nvPr>
            <p:ph type="title" hasCustomPrompt="1"/>
          </p:nvPr>
        </p:nvSpPr>
        <p:spPr>
          <a:xfrm>
            <a:off x="417622" y="276165"/>
            <a:ext cx="5560903" cy="2546548"/>
          </a:xfrm>
        </p:spPr>
        <p:txBody>
          <a:bodyPr/>
          <a:lstStyle>
            <a:lvl1pPr>
              <a:lnSpc>
                <a:spcPct val="95000"/>
              </a:lnSpc>
              <a:defRPr sz="4400" b="0" i="0">
                <a:solidFill>
                  <a:schemeClr val="tx1"/>
                </a:solidFill>
              </a:defRPr>
            </a:lvl1pPr>
          </a:lstStyle>
          <a:p>
            <a:r>
              <a:rPr lang="en-US"/>
              <a:t>Click to edit master title style</a:t>
            </a:r>
          </a:p>
        </p:txBody>
      </p:sp>
      <p:sp>
        <p:nvSpPr>
          <p:cNvPr id="13" name="Text Placeholder 6">
            <a:extLst>
              <a:ext uri="{FF2B5EF4-FFF2-40B4-BE49-F238E27FC236}">
                <a16:creationId xmlns:a16="http://schemas.microsoft.com/office/drawing/2014/main" id="{1368DECD-4D22-2344-ABCC-3E8AD855E93D}"/>
              </a:ext>
            </a:extLst>
          </p:cNvPr>
          <p:cNvSpPr>
            <a:spLocks noGrp="1"/>
          </p:cNvSpPr>
          <p:nvPr>
            <p:ph type="body" sz="quarter" idx="11"/>
          </p:nvPr>
        </p:nvSpPr>
        <p:spPr>
          <a:xfrm>
            <a:off x="414447" y="3104628"/>
            <a:ext cx="2968613" cy="1025971"/>
          </a:xfrm>
        </p:spPr>
        <p:txBody>
          <a:bodyPr/>
          <a:lstStyle>
            <a:lvl1pPr>
              <a:defRPr sz="1600" b="1" i="0">
                <a:solidFill>
                  <a:schemeClr val="bg2"/>
                </a:solidFill>
                <a:latin typeface="Sage Text" panose="02010503040201060103" pitchFamily="2" charset="77"/>
              </a:defRPr>
            </a:lvl1pPr>
            <a:lvl2pPr marL="0" indent="0">
              <a:buNone/>
              <a:defRPr b="1" i="0">
                <a:latin typeface="Sage Text Bold Beta 3" pitchFamily="2" charset="77"/>
              </a:defRPr>
            </a:lvl2pPr>
            <a:lvl3pPr>
              <a:defRPr b="1" i="0">
                <a:latin typeface="Sage Text Bold Beta 3" pitchFamily="2" charset="77"/>
              </a:defRPr>
            </a:lvl3pPr>
            <a:lvl4pPr>
              <a:defRPr b="1" i="0">
                <a:latin typeface="Sage Text Bold Beta 3" pitchFamily="2" charset="77"/>
              </a:defRPr>
            </a:lvl4pPr>
            <a:lvl5pPr>
              <a:defRPr b="1" i="0">
                <a:latin typeface="Sage Text Bold Beta 3" pitchFamily="2" charset="77"/>
              </a:defRPr>
            </a:lvl5pPr>
          </a:lstStyle>
          <a:p>
            <a:pPr lvl="0"/>
            <a:r>
              <a:rPr lang="de-DE"/>
              <a:t>Mastertextformat bearbeiten</a:t>
            </a:r>
          </a:p>
        </p:txBody>
      </p:sp>
    </p:spTree>
    <p:extLst>
      <p:ext uri="{BB962C8B-B14F-4D97-AF65-F5344CB8AC3E}">
        <p14:creationId xmlns:p14="http://schemas.microsoft.com/office/powerpoint/2010/main" val="1925627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line or Quote with Visua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95F18A-C509-1C45-93F6-4221EE91E8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032" t="20764" r="9349" b="5172"/>
          <a:stretch/>
        </p:blipFill>
        <p:spPr>
          <a:xfrm>
            <a:off x="5718412" y="235026"/>
            <a:ext cx="6222931" cy="6260489"/>
          </a:xfrm>
          <a:prstGeom prst="rect">
            <a:avLst/>
          </a:prstGeom>
        </p:spPr>
      </p:pic>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414447" y="296895"/>
            <a:ext cx="5048804" cy="596196"/>
          </a:xfrm>
        </p:spPr>
        <p:txBody>
          <a:bodyPr/>
          <a:lstStyle>
            <a:lvl1pPr>
              <a:defRPr b="0" i="0"/>
            </a:lvl1pPr>
          </a:lstStyle>
          <a:p>
            <a:r>
              <a:rPr lang="en-US"/>
              <a:t>Headline or Quote goes here. 3 lines preferred.</a:t>
            </a:r>
          </a:p>
        </p:txBody>
      </p:sp>
      <p:sp>
        <p:nvSpPr>
          <p:cNvPr id="10" name="Text Placeholder 8">
            <a:extLst>
              <a:ext uri="{FF2B5EF4-FFF2-40B4-BE49-F238E27FC236}">
                <a16:creationId xmlns:a16="http://schemas.microsoft.com/office/drawing/2014/main" id="{935D26A5-E3CF-2D49-A81C-1748A9D2B0CA}"/>
              </a:ext>
            </a:extLst>
          </p:cNvPr>
          <p:cNvSpPr>
            <a:spLocks noGrp="1"/>
          </p:cNvSpPr>
          <p:nvPr>
            <p:ph type="body" sz="quarter" idx="14" hasCustomPrompt="1"/>
          </p:nvPr>
        </p:nvSpPr>
        <p:spPr>
          <a:xfrm>
            <a:off x="414338" y="2361234"/>
            <a:ext cx="3162300" cy="778398"/>
          </a:xfrm>
        </p:spPr>
        <p:txBody>
          <a:bodyPr/>
          <a:lstStyle>
            <a:lvl1pPr>
              <a:spcBef>
                <a:spcPts val="0"/>
              </a:spcBef>
              <a:spcAft>
                <a:spcPts val="0"/>
              </a:spcAft>
              <a:defRPr lang="en-US" sz="1600" b="0" i="0" kern="1200" dirty="0" smtClean="0">
                <a:solidFill>
                  <a:schemeClr val="tx1"/>
                </a:solidFill>
                <a:latin typeface="Sage Text" panose="02010503040201060103" pitchFamily="2" charset="77"/>
                <a:ea typeface="+mn-ea"/>
                <a:cs typeface="Arial" panose="020B0604020202020204" pitchFamily="34" charset="0"/>
              </a:defRPr>
            </a:lvl1pPr>
            <a:lvl2pPr marL="0" indent="0">
              <a:buNone/>
              <a:defRPr/>
            </a:lvl2pPr>
          </a:lstStyle>
          <a:p>
            <a:pPr lvl="0"/>
            <a:r>
              <a:rPr lang="en-US"/>
              <a:t>Headline or pull quote</a:t>
            </a:r>
          </a:p>
          <a:p>
            <a:pPr lvl="0"/>
            <a:r>
              <a:rPr lang="en-US"/>
              <a:t>Author attribution</a:t>
            </a:r>
          </a:p>
        </p:txBody>
      </p:sp>
      <p:sp>
        <p:nvSpPr>
          <p:cNvPr id="6" name="Slide Number Placeholder 2">
            <a:extLst>
              <a:ext uri="{FF2B5EF4-FFF2-40B4-BE49-F238E27FC236}">
                <a16:creationId xmlns:a16="http://schemas.microsoft.com/office/drawing/2014/main" id="{DDC3BEA3-3640-48D7-9744-C5419115E325}"/>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2999623085"/>
      </p:ext>
    </p:extLst>
  </p:cSld>
  <p:clrMapOvr>
    <a:masterClrMapping/>
  </p:clrMapOvr>
  <p:extLst>
    <p:ext uri="{DCECCB84-F9BA-43D5-87BE-67443E8EF086}">
      <p15:sldGuideLst xmlns:p15="http://schemas.microsoft.com/office/powerpoint/2012/main">
        <p15:guide id="1" orient="horz" pos="27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Large Quote with Content">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1743B0-977E-6245-ADE8-BFDE78E06F2D}"/>
              </a:ext>
            </a:extLst>
          </p:cNvPr>
          <p:cNvSpPr/>
          <p:nvPr userDrawn="1"/>
        </p:nvSpPr>
        <p:spPr>
          <a:xfrm>
            <a:off x="1" y="6211888"/>
            <a:ext cx="12192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6" name="Text Placeholder 8">
            <a:extLst>
              <a:ext uri="{FF2B5EF4-FFF2-40B4-BE49-F238E27FC236}">
                <a16:creationId xmlns:a16="http://schemas.microsoft.com/office/drawing/2014/main" id="{B2426170-3968-2B4E-8450-A7D2565A5ACC}"/>
              </a:ext>
            </a:extLst>
          </p:cNvPr>
          <p:cNvSpPr>
            <a:spLocks noGrp="1"/>
          </p:cNvSpPr>
          <p:nvPr>
            <p:ph type="body" sz="quarter" idx="14" hasCustomPrompt="1"/>
          </p:nvPr>
        </p:nvSpPr>
        <p:spPr>
          <a:xfrm>
            <a:off x="414338" y="3999055"/>
            <a:ext cx="3162300" cy="778398"/>
          </a:xfrm>
        </p:spPr>
        <p:txBody>
          <a:bodyPr/>
          <a:lstStyle>
            <a:lvl1pPr>
              <a:spcBef>
                <a:spcPts val="0"/>
              </a:spcBef>
              <a:spcAft>
                <a:spcPts val="0"/>
              </a:spcAft>
              <a:defRPr lang="en-US" sz="1600" b="0" i="0" kern="1200" dirty="0" smtClean="0">
                <a:solidFill>
                  <a:schemeClr val="bg1"/>
                </a:solidFill>
                <a:latin typeface="Sage Text" panose="02010503040201060103" pitchFamily="2" charset="77"/>
                <a:ea typeface="+mn-ea"/>
                <a:cs typeface="Arial" panose="020B0604020202020204" pitchFamily="34" charset="0"/>
              </a:defRPr>
            </a:lvl1pPr>
            <a:lvl2pPr marL="0" indent="0">
              <a:buNone/>
              <a:defRPr/>
            </a:lvl2pPr>
          </a:lstStyle>
          <a:p>
            <a:pPr lvl="0"/>
            <a:r>
              <a:rPr lang="en-US"/>
              <a:t>Headline or pull quote</a:t>
            </a:r>
          </a:p>
          <a:p>
            <a:pPr lvl="0"/>
            <a:r>
              <a:rPr lang="en-US"/>
              <a:t>Author attribution</a:t>
            </a:r>
          </a:p>
        </p:txBody>
      </p:sp>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414447" y="323791"/>
            <a:ext cx="7456339" cy="2535157"/>
          </a:xfrm>
        </p:spPr>
        <p:txBody>
          <a:bodyPr/>
          <a:lstStyle>
            <a:lvl1pPr marL="0" marR="0" indent="0" algn="l" defTabSz="228554" rtl="0" eaLnBrk="1" fontAlgn="auto" latinLnBrk="0" hangingPunct="1">
              <a:lnSpc>
                <a:spcPct val="95000"/>
              </a:lnSpc>
              <a:spcBef>
                <a:spcPct val="0"/>
              </a:spcBef>
              <a:spcAft>
                <a:spcPts val="0"/>
              </a:spcAft>
              <a:buClrTx/>
              <a:buSzTx/>
              <a:buFontTx/>
              <a:buNone/>
              <a:tabLst/>
              <a:defRPr sz="4799" b="0" i="0">
                <a:solidFill>
                  <a:schemeClr val="bg1"/>
                </a:solidFill>
              </a:defRPr>
            </a:lvl1pPr>
          </a:lstStyle>
          <a:p>
            <a:r>
              <a:rPr lang="en-US"/>
              <a:t>“Tate </a:t>
            </a:r>
            <a:r>
              <a:rPr lang="en-US" err="1"/>
              <a:t>aute</a:t>
            </a:r>
            <a:r>
              <a:rPr lang="en-US"/>
              <a:t> </a:t>
            </a:r>
            <a:r>
              <a:rPr lang="en-US" err="1"/>
              <a:t>turept</a:t>
            </a:r>
            <a:r>
              <a:rPr lang="en-US"/>
              <a:t>  </a:t>
            </a:r>
            <a:r>
              <a:rPr lang="en-US" err="1"/>
              <a:t>aliquist</a:t>
            </a:r>
            <a:r>
              <a:rPr lang="en-US"/>
              <a:t>  qui </a:t>
            </a:r>
            <a:r>
              <a:rPr lang="en-US" err="1"/>
              <a:t>inct</a:t>
            </a:r>
            <a:r>
              <a:rPr lang="en-US"/>
              <a:t> volume. Tate </a:t>
            </a:r>
            <a:r>
              <a:rPr lang="en-US" err="1"/>
              <a:t>aute</a:t>
            </a:r>
            <a:r>
              <a:rPr lang="en-US"/>
              <a:t> </a:t>
            </a:r>
            <a:r>
              <a:rPr lang="en-US" err="1"/>
              <a:t>turept</a:t>
            </a:r>
            <a:r>
              <a:rPr lang="en-US"/>
              <a:t>  </a:t>
            </a:r>
            <a:r>
              <a:rPr lang="en-US" err="1"/>
              <a:t>aliquist</a:t>
            </a:r>
            <a:r>
              <a:rPr lang="en-US"/>
              <a:t>  qui </a:t>
            </a:r>
            <a:r>
              <a:rPr lang="en-US" err="1"/>
              <a:t>inct</a:t>
            </a:r>
            <a:r>
              <a:rPr lang="en-US"/>
              <a:t> volume.”</a:t>
            </a:r>
          </a:p>
        </p:txBody>
      </p:sp>
      <p:sp>
        <p:nvSpPr>
          <p:cNvPr id="7" name="Content Placeholder 4">
            <a:extLst>
              <a:ext uri="{FF2B5EF4-FFF2-40B4-BE49-F238E27FC236}">
                <a16:creationId xmlns:a16="http://schemas.microsoft.com/office/drawing/2014/main" id="{1E1DB278-32D7-454A-8169-CE0A18B3E003}"/>
              </a:ext>
            </a:extLst>
          </p:cNvPr>
          <p:cNvSpPr>
            <a:spLocks noGrp="1"/>
          </p:cNvSpPr>
          <p:nvPr>
            <p:ph sz="quarter" idx="12"/>
          </p:nvPr>
        </p:nvSpPr>
        <p:spPr>
          <a:xfrm>
            <a:off x="8495818" y="323791"/>
            <a:ext cx="3281735" cy="5725751"/>
          </a:xfrm>
        </p:spPr>
        <p:txBody>
          <a:bodyPr/>
          <a:lstStyle>
            <a:lvl1pPr>
              <a:defRPr b="0" i="0">
                <a:solidFill>
                  <a:schemeClr val="bg1"/>
                </a:solidFill>
              </a:defRPr>
            </a:lvl1pPr>
            <a:lvl2pPr>
              <a:defRPr b="0" i="0">
                <a:solidFill>
                  <a:schemeClr val="bg1"/>
                </a:solidFill>
              </a:defRPr>
            </a:lvl2pPr>
            <a:lvl3pPr>
              <a:defRPr b="0" i="0">
                <a:solidFill>
                  <a:schemeClr val="bg1"/>
                </a:solidFill>
              </a:defRPr>
            </a:lvl3pPr>
            <a:lvl4pPr>
              <a:defRPr b="0" i="0">
                <a:solidFill>
                  <a:schemeClr val="bg1"/>
                </a:solidFill>
              </a:defRPr>
            </a:lvl4pPr>
            <a:lvl5pPr>
              <a:defRPr b="0" i="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9" name="Slide Number Placeholder 2">
            <a:extLst>
              <a:ext uri="{FF2B5EF4-FFF2-40B4-BE49-F238E27FC236}">
                <a16:creationId xmlns:a16="http://schemas.microsoft.com/office/drawing/2014/main" id="{669D9057-D9CC-4ADA-91C7-1F351248043B}"/>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1482900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Large Quote with Conten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7A0C63AA-648D-4E46-99EA-BDBDA44C40FC}"/>
              </a:ext>
            </a:extLst>
          </p:cNvPr>
          <p:cNvSpPr>
            <a:spLocks noGrp="1"/>
          </p:cNvSpPr>
          <p:nvPr>
            <p:ph type="body" sz="quarter" idx="16" hasCustomPrompt="1"/>
          </p:nvPr>
        </p:nvSpPr>
        <p:spPr>
          <a:xfrm>
            <a:off x="414338" y="4127828"/>
            <a:ext cx="3162300" cy="778398"/>
          </a:xfrm>
        </p:spPr>
        <p:txBody>
          <a:bodyPr/>
          <a:lstStyle>
            <a:lvl1pPr>
              <a:spcBef>
                <a:spcPts val="0"/>
              </a:spcBef>
              <a:spcAft>
                <a:spcPts val="0"/>
              </a:spcAft>
              <a:defRPr lang="en-US" sz="1600" b="0" i="0" kern="1200" dirty="0" smtClean="0">
                <a:solidFill>
                  <a:schemeClr val="tx1"/>
                </a:solidFill>
                <a:latin typeface="Sage Text" panose="02010503040201060103" pitchFamily="2" charset="77"/>
                <a:ea typeface="+mn-ea"/>
                <a:cs typeface="Arial" panose="020B0604020202020204" pitchFamily="34" charset="0"/>
              </a:defRPr>
            </a:lvl1pPr>
            <a:lvl2pPr marL="0" indent="0">
              <a:buNone/>
              <a:defRPr/>
            </a:lvl2pPr>
          </a:lstStyle>
          <a:p>
            <a:pPr lvl="0"/>
            <a:r>
              <a:rPr lang="en-US"/>
              <a:t>Headline or pull quote</a:t>
            </a:r>
          </a:p>
          <a:p>
            <a:pPr lvl="0"/>
            <a:r>
              <a:rPr lang="en-US"/>
              <a:t>Author attribution</a:t>
            </a:r>
          </a:p>
        </p:txBody>
      </p:sp>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414446" y="323790"/>
            <a:ext cx="7548936" cy="596196"/>
          </a:xfrm>
        </p:spPr>
        <p:txBody>
          <a:bodyPr/>
          <a:lstStyle>
            <a:lvl1pPr marL="0" marR="0" indent="0" algn="l" defTabSz="228554" rtl="0" eaLnBrk="1" fontAlgn="auto" latinLnBrk="0" hangingPunct="1">
              <a:lnSpc>
                <a:spcPct val="95000"/>
              </a:lnSpc>
              <a:spcBef>
                <a:spcPct val="0"/>
              </a:spcBef>
              <a:spcAft>
                <a:spcPts val="0"/>
              </a:spcAft>
              <a:buClrTx/>
              <a:buSzTx/>
              <a:buFontTx/>
              <a:buNone/>
              <a:tabLst/>
              <a:defRPr sz="4799" b="0" i="0"/>
            </a:lvl1pPr>
          </a:lstStyle>
          <a:p>
            <a:r>
              <a:rPr lang="en-US"/>
              <a:t>“Tate </a:t>
            </a:r>
            <a:r>
              <a:rPr lang="en-US" err="1"/>
              <a:t>aute</a:t>
            </a:r>
            <a:r>
              <a:rPr lang="en-US"/>
              <a:t> </a:t>
            </a:r>
            <a:r>
              <a:rPr lang="en-US" err="1"/>
              <a:t>turept</a:t>
            </a:r>
            <a:r>
              <a:rPr lang="en-US"/>
              <a:t>  </a:t>
            </a:r>
            <a:r>
              <a:rPr lang="en-US" err="1"/>
              <a:t>aliquist</a:t>
            </a:r>
            <a:r>
              <a:rPr lang="en-US"/>
              <a:t>  qui </a:t>
            </a:r>
            <a:r>
              <a:rPr lang="en-US" err="1"/>
              <a:t>inct</a:t>
            </a:r>
            <a:r>
              <a:rPr lang="en-US"/>
              <a:t> volume. Tate </a:t>
            </a:r>
            <a:r>
              <a:rPr lang="en-US" err="1"/>
              <a:t>aute</a:t>
            </a:r>
            <a:r>
              <a:rPr lang="en-US"/>
              <a:t> </a:t>
            </a:r>
            <a:r>
              <a:rPr lang="en-US" err="1"/>
              <a:t>turept</a:t>
            </a:r>
            <a:r>
              <a:rPr lang="en-US"/>
              <a:t>  </a:t>
            </a:r>
            <a:r>
              <a:rPr lang="en-US" err="1"/>
              <a:t>aliquist</a:t>
            </a:r>
            <a:r>
              <a:rPr lang="en-US"/>
              <a:t>  qui </a:t>
            </a:r>
            <a:r>
              <a:rPr lang="en-US" err="1"/>
              <a:t>inct</a:t>
            </a:r>
            <a:r>
              <a:rPr lang="en-US"/>
              <a:t> volume.”</a:t>
            </a:r>
          </a:p>
        </p:txBody>
      </p:sp>
      <p:sp>
        <p:nvSpPr>
          <p:cNvPr id="8" name="Picture Placeholder 9">
            <a:extLst>
              <a:ext uri="{FF2B5EF4-FFF2-40B4-BE49-F238E27FC236}">
                <a16:creationId xmlns:a16="http://schemas.microsoft.com/office/drawing/2014/main" id="{FD989630-B980-2149-9CFF-6895F94AB1FD}"/>
              </a:ext>
            </a:extLst>
          </p:cNvPr>
          <p:cNvSpPr>
            <a:spLocks noGrp="1"/>
          </p:cNvSpPr>
          <p:nvPr>
            <p:ph type="pic" sz="quarter" idx="14"/>
          </p:nvPr>
        </p:nvSpPr>
        <p:spPr>
          <a:xfrm>
            <a:off x="9104194" y="384175"/>
            <a:ext cx="2668705" cy="3389172"/>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9" name="Picture Placeholder 9">
            <a:extLst>
              <a:ext uri="{FF2B5EF4-FFF2-40B4-BE49-F238E27FC236}">
                <a16:creationId xmlns:a16="http://schemas.microsoft.com/office/drawing/2014/main" id="{A2B08BE6-98FE-8343-9F36-705BC374E207}"/>
              </a:ext>
            </a:extLst>
          </p:cNvPr>
          <p:cNvSpPr>
            <a:spLocks noGrp="1"/>
          </p:cNvSpPr>
          <p:nvPr>
            <p:ph type="pic" sz="quarter" idx="15"/>
          </p:nvPr>
        </p:nvSpPr>
        <p:spPr>
          <a:xfrm>
            <a:off x="9104194" y="3938288"/>
            <a:ext cx="2668705" cy="2273601"/>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7" name="Slide Number Placeholder 2">
            <a:extLst>
              <a:ext uri="{FF2B5EF4-FFF2-40B4-BE49-F238E27FC236}">
                <a16:creationId xmlns:a16="http://schemas.microsoft.com/office/drawing/2014/main" id="{2A6EE9EA-42D5-463A-BD62-D814AD197427}"/>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1284898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_Large Quote with Content">
    <p:bg>
      <p:bgPr>
        <a:solidFill>
          <a:schemeClr val="tx1"/>
        </a:solidFill>
        <a:effectLst/>
      </p:bgPr>
    </p:bg>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7A0C63AA-648D-4E46-99EA-BDBDA44C40FC}"/>
              </a:ext>
            </a:extLst>
          </p:cNvPr>
          <p:cNvSpPr>
            <a:spLocks noGrp="1"/>
          </p:cNvSpPr>
          <p:nvPr>
            <p:ph type="body" sz="quarter" idx="16" hasCustomPrompt="1"/>
          </p:nvPr>
        </p:nvSpPr>
        <p:spPr>
          <a:xfrm>
            <a:off x="414338" y="4394046"/>
            <a:ext cx="3162300" cy="778398"/>
          </a:xfrm>
        </p:spPr>
        <p:txBody>
          <a:bodyPr/>
          <a:lstStyle>
            <a:lvl1pPr>
              <a:spcBef>
                <a:spcPts val="0"/>
              </a:spcBef>
              <a:spcAft>
                <a:spcPts val="0"/>
              </a:spcAft>
              <a:defRPr lang="en-US" sz="1600" b="0" i="0" kern="1200" dirty="0" smtClean="0">
                <a:solidFill>
                  <a:schemeClr val="bg1"/>
                </a:solidFill>
                <a:latin typeface="Sage Text" panose="02010503040201060103" pitchFamily="2" charset="77"/>
                <a:ea typeface="+mn-ea"/>
                <a:cs typeface="Arial" panose="020B0604020202020204" pitchFamily="34" charset="0"/>
              </a:defRPr>
            </a:lvl1pPr>
            <a:lvl2pPr marL="0" indent="0">
              <a:buNone/>
              <a:defRPr/>
            </a:lvl2pPr>
          </a:lstStyle>
          <a:p>
            <a:pPr lvl="0"/>
            <a:r>
              <a:rPr lang="en-US"/>
              <a:t>Headline or pull quote</a:t>
            </a:r>
          </a:p>
          <a:p>
            <a:pPr lvl="0"/>
            <a:r>
              <a:rPr lang="en-US"/>
              <a:t>Author attribution</a:t>
            </a:r>
          </a:p>
        </p:txBody>
      </p:sp>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414447" y="323791"/>
            <a:ext cx="7294293" cy="3449557"/>
          </a:xfrm>
        </p:spPr>
        <p:txBody>
          <a:bodyPr/>
          <a:lstStyle>
            <a:lvl1pPr marL="0" marR="0" indent="0" algn="l" defTabSz="228554" rtl="0" eaLnBrk="1" fontAlgn="auto" latinLnBrk="0" hangingPunct="1">
              <a:lnSpc>
                <a:spcPct val="95000"/>
              </a:lnSpc>
              <a:spcBef>
                <a:spcPct val="0"/>
              </a:spcBef>
              <a:spcAft>
                <a:spcPts val="0"/>
              </a:spcAft>
              <a:buClrTx/>
              <a:buSzTx/>
              <a:buFontTx/>
              <a:buNone/>
              <a:tabLst/>
              <a:defRPr sz="4799" b="0" i="0">
                <a:solidFill>
                  <a:schemeClr val="bg1"/>
                </a:solidFill>
              </a:defRPr>
            </a:lvl1pPr>
          </a:lstStyle>
          <a:p>
            <a:r>
              <a:rPr lang="en-US"/>
              <a:t>“Tate </a:t>
            </a:r>
            <a:r>
              <a:rPr lang="en-US" err="1"/>
              <a:t>aute</a:t>
            </a:r>
            <a:r>
              <a:rPr lang="en-US"/>
              <a:t> </a:t>
            </a:r>
            <a:r>
              <a:rPr lang="en-US" err="1"/>
              <a:t>turept</a:t>
            </a:r>
            <a:r>
              <a:rPr lang="en-US"/>
              <a:t>  </a:t>
            </a:r>
            <a:r>
              <a:rPr lang="en-US" err="1"/>
              <a:t>aliquist</a:t>
            </a:r>
            <a:r>
              <a:rPr lang="en-US"/>
              <a:t>  qui </a:t>
            </a:r>
            <a:r>
              <a:rPr lang="en-US" err="1"/>
              <a:t>inct</a:t>
            </a:r>
            <a:r>
              <a:rPr lang="en-US"/>
              <a:t> volume. Tate </a:t>
            </a:r>
            <a:r>
              <a:rPr lang="en-US" err="1"/>
              <a:t>aute</a:t>
            </a:r>
            <a:r>
              <a:rPr lang="en-US"/>
              <a:t> </a:t>
            </a:r>
            <a:r>
              <a:rPr lang="en-US" err="1"/>
              <a:t>turept</a:t>
            </a:r>
            <a:r>
              <a:rPr lang="en-US"/>
              <a:t>  </a:t>
            </a:r>
            <a:r>
              <a:rPr lang="en-US" err="1"/>
              <a:t>aliquist</a:t>
            </a:r>
            <a:r>
              <a:rPr lang="en-US"/>
              <a:t>  qui </a:t>
            </a:r>
            <a:r>
              <a:rPr lang="en-US" err="1"/>
              <a:t>inct</a:t>
            </a:r>
            <a:r>
              <a:rPr lang="en-US"/>
              <a:t> volume.”</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lvl1pPr>
              <a:defRPr>
                <a:solidFill>
                  <a:schemeClr val="bg1"/>
                </a:solidFill>
              </a:defRPr>
            </a:lvl1p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8" name="Picture Placeholder 9">
            <a:extLst>
              <a:ext uri="{FF2B5EF4-FFF2-40B4-BE49-F238E27FC236}">
                <a16:creationId xmlns:a16="http://schemas.microsoft.com/office/drawing/2014/main" id="{FD989630-B980-2149-9CFF-6895F94AB1FD}"/>
              </a:ext>
            </a:extLst>
          </p:cNvPr>
          <p:cNvSpPr>
            <a:spLocks noGrp="1"/>
          </p:cNvSpPr>
          <p:nvPr>
            <p:ph type="pic" sz="quarter" idx="14"/>
          </p:nvPr>
        </p:nvSpPr>
        <p:spPr>
          <a:xfrm>
            <a:off x="9104194" y="384175"/>
            <a:ext cx="2668705" cy="3389172"/>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9" name="Picture Placeholder 9">
            <a:extLst>
              <a:ext uri="{FF2B5EF4-FFF2-40B4-BE49-F238E27FC236}">
                <a16:creationId xmlns:a16="http://schemas.microsoft.com/office/drawing/2014/main" id="{A2B08BE6-98FE-8343-9F36-705BC374E207}"/>
              </a:ext>
            </a:extLst>
          </p:cNvPr>
          <p:cNvSpPr>
            <a:spLocks noGrp="1"/>
          </p:cNvSpPr>
          <p:nvPr>
            <p:ph type="pic" sz="quarter" idx="15"/>
          </p:nvPr>
        </p:nvSpPr>
        <p:spPr>
          <a:xfrm>
            <a:off x="9104194" y="3938288"/>
            <a:ext cx="2668705" cy="2273601"/>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pic>
        <p:nvPicPr>
          <p:cNvPr id="7" name="Picture 6">
            <a:extLst>
              <a:ext uri="{FF2B5EF4-FFF2-40B4-BE49-F238E27FC236}">
                <a16:creationId xmlns:a16="http://schemas.microsoft.com/office/drawing/2014/main" id="{947389B9-D9CC-0248-A4FE-457BF9D2724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14524" y="6370502"/>
            <a:ext cx="597151" cy="334275"/>
          </a:xfrm>
          <a:prstGeom prst="rect">
            <a:avLst/>
          </a:prstGeom>
        </p:spPr>
      </p:pic>
    </p:spTree>
    <p:extLst>
      <p:ext uri="{BB962C8B-B14F-4D97-AF65-F5344CB8AC3E}">
        <p14:creationId xmlns:p14="http://schemas.microsoft.com/office/powerpoint/2010/main" val="2876606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0049E6B1-063F-BD4E-A542-B5F0D8909F13}"/>
              </a:ext>
            </a:extLst>
          </p:cNvPr>
          <p:cNvSpPr>
            <a:spLocks noGrp="1"/>
          </p:cNvSpPr>
          <p:nvPr>
            <p:ph type="body" sz="quarter" idx="14" hasCustomPrompt="1"/>
          </p:nvPr>
        </p:nvSpPr>
        <p:spPr>
          <a:xfrm>
            <a:off x="414338" y="3634450"/>
            <a:ext cx="3162300" cy="778398"/>
          </a:xfrm>
        </p:spPr>
        <p:txBody>
          <a:bodyPr/>
          <a:lstStyle>
            <a:lvl1pPr>
              <a:spcBef>
                <a:spcPts val="0"/>
              </a:spcBef>
              <a:spcAft>
                <a:spcPts val="0"/>
              </a:spcAft>
              <a:defRPr lang="en-US" sz="1600" b="0" i="0" kern="1200" dirty="0" smtClean="0">
                <a:solidFill>
                  <a:schemeClr val="tx1"/>
                </a:solidFill>
                <a:latin typeface="Sage Text" panose="02010503040201060103" pitchFamily="2" charset="77"/>
                <a:ea typeface="+mn-ea"/>
                <a:cs typeface="Arial" panose="020B0604020202020204" pitchFamily="34" charset="0"/>
              </a:defRPr>
            </a:lvl1pPr>
            <a:lvl2pPr marL="0" indent="0">
              <a:buNone/>
              <a:defRPr/>
            </a:lvl2pPr>
          </a:lstStyle>
          <a:p>
            <a:pPr lvl="0"/>
            <a:r>
              <a:rPr lang="en-US"/>
              <a:t>Headline or pull quote</a:t>
            </a:r>
          </a:p>
          <a:p>
            <a:pPr lvl="0"/>
            <a:r>
              <a:rPr lang="en-US"/>
              <a:t>Author attribution</a:t>
            </a:r>
          </a:p>
        </p:txBody>
      </p:sp>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414447" y="296895"/>
            <a:ext cx="5048804" cy="2839844"/>
          </a:xfrm>
        </p:spPr>
        <p:txBody>
          <a:bodyPr/>
          <a:lstStyle>
            <a:lvl1pPr>
              <a:defRPr b="0" i="0"/>
            </a:lvl1pPr>
          </a:lstStyle>
          <a:p>
            <a:r>
              <a:rPr lang="en-US" err="1"/>
              <a:t>Überschrift</a:t>
            </a:r>
            <a:r>
              <a:rPr lang="en-US"/>
              <a:t> </a:t>
            </a:r>
            <a:br>
              <a:rPr lang="en-US"/>
            </a:br>
            <a:r>
              <a:rPr lang="en-US" err="1"/>
              <a:t>oder</a:t>
            </a:r>
            <a:r>
              <a:rPr lang="en-US"/>
              <a:t> </a:t>
            </a:r>
            <a:r>
              <a:rPr lang="en-US" err="1"/>
              <a:t>Zitat</a:t>
            </a:r>
            <a:r>
              <a:rPr lang="en-US"/>
              <a:t>.</a:t>
            </a:r>
            <a:br>
              <a:rPr lang="en-US"/>
            </a:br>
            <a:r>
              <a:rPr lang="en-US"/>
              <a:t>Maximal bitte </a:t>
            </a:r>
            <a:r>
              <a:rPr lang="en-US" err="1"/>
              <a:t>nicht</a:t>
            </a:r>
            <a:r>
              <a:rPr lang="en-US"/>
              <a:t> </a:t>
            </a:r>
            <a:r>
              <a:rPr lang="en-US" err="1"/>
              <a:t>mehr</a:t>
            </a:r>
            <a:r>
              <a:rPr lang="en-US"/>
              <a:t> </a:t>
            </a:r>
            <a:r>
              <a:rPr lang="en-US" err="1"/>
              <a:t>als</a:t>
            </a:r>
            <a:r>
              <a:rPr lang="en-US"/>
              <a:t> </a:t>
            </a:r>
            <a:br>
              <a:rPr lang="en-US"/>
            </a:br>
            <a:r>
              <a:rPr lang="en-US" err="1"/>
              <a:t>fünf</a:t>
            </a:r>
            <a:r>
              <a:rPr lang="en-US"/>
              <a:t> </a:t>
            </a:r>
            <a:r>
              <a:rPr lang="en-US" err="1"/>
              <a:t>Zeilen</a:t>
            </a:r>
            <a:r>
              <a:rPr lang="en-US"/>
              <a:t>.</a:t>
            </a:r>
            <a:br>
              <a:rPr lang="en-US"/>
            </a:br>
            <a:endParaRPr lang="en-US"/>
          </a:p>
        </p:txBody>
      </p:sp>
      <p:sp>
        <p:nvSpPr>
          <p:cNvPr id="7" name="Picture Placeholder 9">
            <a:extLst>
              <a:ext uri="{FF2B5EF4-FFF2-40B4-BE49-F238E27FC236}">
                <a16:creationId xmlns:a16="http://schemas.microsoft.com/office/drawing/2014/main" id="{7E8E4F40-CEDF-9A4E-817D-A20042DF8984}"/>
              </a:ext>
            </a:extLst>
          </p:cNvPr>
          <p:cNvSpPr>
            <a:spLocks noGrp="1"/>
          </p:cNvSpPr>
          <p:nvPr>
            <p:ph type="pic" sz="quarter" idx="13"/>
          </p:nvPr>
        </p:nvSpPr>
        <p:spPr>
          <a:xfrm>
            <a:off x="6208452" y="-11648"/>
            <a:ext cx="6010421" cy="6223536"/>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421" h="6223536">
                <a:moveTo>
                  <a:pt x="1308" y="9761"/>
                </a:moveTo>
                <a:lnTo>
                  <a:pt x="6002058" y="0"/>
                </a:lnTo>
                <a:cubicBezTo>
                  <a:pt x="6010122" y="2835940"/>
                  <a:pt x="6015083" y="3116266"/>
                  <a:pt x="6003938" y="6223536"/>
                </a:cubicBezTo>
                <a:lnTo>
                  <a:pt x="1391658" y="6223536"/>
                </a:lnTo>
                <a:cubicBezTo>
                  <a:pt x="1177495" y="6222098"/>
                  <a:pt x="-62771" y="5965123"/>
                  <a:pt x="4483" y="4588711"/>
                </a:cubicBezTo>
                <a:cubicBezTo>
                  <a:pt x="-759" y="3393274"/>
                  <a:pt x="-809" y="1742453"/>
                  <a:pt x="1308" y="9761"/>
                </a:cubicBezTo>
                <a:close/>
              </a:path>
            </a:pathLst>
          </a:custGeom>
          <a:solidFill>
            <a:srgbClr val="CCCCCC">
              <a:alpha val="72170"/>
            </a:srgbClr>
          </a:solidFill>
        </p:spPr>
        <p:txBody>
          <a:bodyPr vert="horz" lIns="0" tIns="45720" rIns="0" bIns="0" rtlCol="0" anchor="ctr" anchorCtr="0">
            <a:noAutofit/>
          </a:bodyPr>
          <a:lstStyle>
            <a:lvl1pPr algn="ctr">
              <a:defRPr lang="en-US" sz="1800" dirty="0">
                <a:solidFill>
                  <a:schemeClr val="bg1"/>
                </a:solidFill>
              </a:defRPr>
            </a:lvl1pPr>
          </a:lstStyle>
          <a:p>
            <a:pPr lvl="0" algn="ctr"/>
            <a:r>
              <a:rPr lang="de-DE"/>
              <a:t>Bild durch Klicken auf Symbol hinzufügen</a:t>
            </a:r>
            <a:endParaRPr lang="en-US"/>
          </a:p>
        </p:txBody>
      </p:sp>
      <p:sp>
        <p:nvSpPr>
          <p:cNvPr id="8" name="Slide Number Placeholder 2">
            <a:extLst>
              <a:ext uri="{FF2B5EF4-FFF2-40B4-BE49-F238E27FC236}">
                <a16:creationId xmlns:a16="http://schemas.microsoft.com/office/drawing/2014/main" id="{5C9A1A64-19BF-405E-B905-DB503A34D365}"/>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3813556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Quote with photo">
    <p:bg>
      <p:bgPr>
        <a:solidFill>
          <a:schemeClr val="tx1"/>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0049E6B1-063F-BD4E-A542-B5F0D8909F13}"/>
              </a:ext>
            </a:extLst>
          </p:cNvPr>
          <p:cNvSpPr>
            <a:spLocks noGrp="1"/>
          </p:cNvSpPr>
          <p:nvPr>
            <p:ph type="body" sz="quarter" idx="14" hasCustomPrompt="1"/>
          </p:nvPr>
        </p:nvSpPr>
        <p:spPr>
          <a:xfrm>
            <a:off x="414338" y="3692323"/>
            <a:ext cx="3162300" cy="778398"/>
          </a:xfrm>
        </p:spPr>
        <p:txBody>
          <a:bodyPr/>
          <a:lstStyle>
            <a:lvl1pPr>
              <a:spcBef>
                <a:spcPts val="0"/>
              </a:spcBef>
              <a:spcAft>
                <a:spcPts val="0"/>
              </a:spcAft>
              <a:defRPr lang="en-US" sz="1600" b="0" i="0" kern="1200" dirty="0" smtClean="0">
                <a:solidFill>
                  <a:schemeClr val="bg1"/>
                </a:solidFill>
                <a:latin typeface="Sage Text" panose="02010503040201060103" pitchFamily="2" charset="77"/>
                <a:ea typeface="+mn-ea"/>
                <a:cs typeface="Arial" panose="020B0604020202020204" pitchFamily="34" charset="0"/>
              </a:defRPr>
            </a:lvl1pPr>
            <a:lvl2pPr marL="0" indent="0">
              <a:buNone/>
              <a:defRPr/>
            </a:lvl2pPr>
          </a:lstStyle>
          <a:p>
            <a:pPr lvl="0"/>
            <a:r>
              <a:rPr lang="en-US"/>
              <a:t>Headline or pull quote</a:t>
            </a:r>
          </a:p>
          <a:p>
            <a:pPr lvl="0"/>
            <a:r>
              <a:rPr lang="en-US"/>
              <a:t>Author attribution</a:t>
            </a:r>
          </a:p>
        </p:txBody>
      </p:sp>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414447" y="296895"/>
            <a:ext cx="5048804" cy="596196"/>
          </a:xfrm>
        </p:spPr>
        <p:txBody>
          <a:bodyPr/>
          <a:lstStyle>
            <a:lvl1pPr>
              <a:defRPr b="0" i="0">
                <a:solidFill>
                  <a:schemeClr val="bg1"/>
                </a:solidFill>
              </a:defRPr>
            </a:lvl1pPr>
          </a:lstStyle>
          <a:p>
            <a:r>
              <a:rPr lang="en-US" err="1"/>
              <a:t>Überschrift</a:t>
            </a:r>
            <a:r>
              <a:rPr lang="en-US"/>
              <a:t> </a:t>
            </a:r>
            <a:br>
              <a:rPr lang="en-US"/>
            </a:br>
            <a:r>
              <a:rPr lang="en-US" err="1"/>
              <a:t>oder</a:t>
            </a:r>
            <a:r>
              <a:rPr lang="en-US"/>
              <a:t> </a:t>
            </a:r>
            <a:r>
              <a:rPr lang="en-US" err="1"/>
              <a:t>Zitat</a:t>
            </a:r>
            <a:r>
              <a:rPr lang="en-US"/>
              <a:t>.</a:t>
            </a:r>
            <a:br>
              <a:rPr lang="en-US"/>
            </a:br>
            <a:r>
              <a:rPr lang="en-US"/>
              <a:t>Maximal bitte </a:t>
            </a:r>
            <a:r>
              <a:rPr lang="en-US" err="1"/>
              <a:t>nicht</a:t>
            </a:r>
            <a:r>
              <a:rPr lang="en-US"/>
              <a:t> </a:t>
            </a:r>
            <a:r>
              <a:rPr lang="en-US" err="1"/>
              <a:t>mehr</a:t>
            </a:r>
            <a:r>
              <a:rPr lang="en-US"/>
              <a:t> </a:t>
            </a:r>
            <a:r>
              <a:rPr lang="en-US" err="1"/>
              <a:t>als</a:t>
            </a:r>
            <a:r>
              <a:rPr lang="en-US"/>
              <a:t> </a:t>
            </a:r>
            <a:br>
              <a:rPr lang="en-US"/>
            </a:br>
            <a:r>
              <a:rPr lang="en-US" err="1"/>
              <a:t>fünf</a:t>
            </a:r>
            <a:r>
              <a:rPr lang="en-US"/>
              <a:t> </a:t>
            </a:r>
            <a:r>
              <a:rPr lang="en-US" err="1"/>
              <a:t>Zeilen</a:t>
            </a:r>
            <a:r>
              <a:rPr lang="en-US"/>
              <a:t>.</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lvl1pPr>
              <a:defRPr>
                <a:solidFill>
                  <a:schemeClr val="bg1"/>
                </a:solidFill>
              </a:defRPr>
            </a:lvl1p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7" name="Picture Placeholder 9">
            <a:extLst>
              <a:ext uri="{FF2B5EF4-FFF2-40B4-BE49-F238E27FC236}">
                <a16:creationId xmlns:a16="http://schemas.microsoft.com/office/drawing/2014/main" id="{7E8E4F40-CEDF-9A4E-817D-A20042DF8984}"/>
              </a:ext>
            </a:extLst>
          </p:cNvPr>
          <p:cNvSpPr>
            <a:spLocks noGrp="1"/>
          </p:cNvSpPr>
          <p:nvPr>
            <p:ph type="pic" sz="quarter" idx="13"/>
          </p:nvPr>
        </p:nvSpPr>
        <p:spPr>
          <a:xfrm>
            <a:off x="6208452" y="-11648"/>
            <a:ext cx="6010421" cy="6223536"/>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421" h="6223536">
                <a:moveTo>
                  <a:pt x="1308" y="9761"/>
                </a:moveTo>
                <a:lnTo>
                  <a:pt x="6002058" y="0"/>
                </a:lnTo>
                <a:cubicBezTo>
                  <a:pt x="6010122" y="2835940"/>
                  <a:pt x="6015083" y="3116266"/>
                  <a:pt x="6003938" y="6223536"/>
                </a:cubicBezTo>
                <a:lnTo>
                  <a:pt x="1391658" y="6223536"/>
                </a:lnTo>
                <a:cubicBezTo>
                  <a:pt x="1177495" y="6222098"/>
                  <a:pt x="-62771" y="5965123"/>
                  <a:pt x="4483" y="4588711"/>
                </a:cubicBezTo>
                <a:cubicBezTo>
                  <a:pt x="-759" y="3393274"/>
                  <a:pt x="-809" y="1742453"/>
                  <a:pt x="1308" y="9761"/>
                </a:cubicBezTo>
                <a:close/>
              </a:path>
            </a:pathLst>
          </a:custGeom>
          <a:solidFill>
            <a:srgbClr val="CCCCCC">
              <a:alpha val="72170"/>
            </a:srgbClr>
          </a:solidFill>
        </p:spPr>
        <p:txBody>
          <a:bodyPr vert="horz" lIns="0" tIns="45720" rIns="0" bIns="0" rtlCol="0" anchor="ctr" anchorCtr="0">
            <a:noAutofit/>
          </a:bodyPr>
          <a:lstStyle>
            <a:lvl1pPr algn="ctr">
              <a:defRPr lang="en-US" sz="1800" dirty="0">
                <a:solidFill>
                  <a:schemeClr val="bg1"/>
                </a:solidFill>
              </a:defRPr>
            </a:lvl1pPr>
          </a:lstStyle>
          <a:p>
            <a:pPr lvl="0" algn="ctr"/>
            <a:r>
              <a:rPr lang="de-DE"/>
              <a:t>Bild durch Klicken auf Symbol hinzufügen</a:t>
            </a:r>
            <a:endParaRPr lang="en-US"/>
          </a:p>
        </p:txBody>
      </p:sp>
    </p:spTree>
    <p:extLst>
      <p:ext uri="{BB962C8B-B14F-4D97-AF65-F5344CB8AC3E}">
        <p14:creationId xmlns:p14="http://schemas.microsoft.com/office/powerpoint/2010/main" val="1073155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with full page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660BCEC-06D3-EB47-8CD9-74361DFBD9DB}"/>
              </a:ext>
            </a:extLst>
          </p:cNvPr>
          <p:cNvSpPr>
            <a:spLocks noGrp="1"/>
          </p:cNvSpPr>
          <p:nvPr>
            <p:ph type="pic" sz="quarter" idx="14"/>
          </p:nvPr>
        </p:nvSpPr>
        <p:spPr>
          <a:xfrm>
            <a:off x="-88" y="-11687"/>
            <a:ext cx="12214268" cy="6229924"/>
          </a:xfrm>
          <a:custGeom>
            <a:avLst/>
            <a:gdLst>
              <a:gd name="connsiteX0" fmla="*/ 0 w 12214268"/>
              <a:gd name="connsiteY0" fmla="*/ 1326577 h 6778626"/>
              <a:gd name="connsiteX1" fmla="*/ 1326577 w 12214268"/>
              <a:gd name="connsiteY1" fmla="*/ 0 h 6778626"/>
              <a:gd name="connsiteX2" fmla="*/ 10887691 w 12214268"/>
              <a:gd name="connsiteY2" fmla="*/ 0 h 6778626"/>
              <a:gd name="connsiteX3" fmla="*/ 12214268 w 12214268"/>
              <a:gd name="connsiteY3" fmla="*/ 1326577 h 6778626"/>
              <a:gd name="connsiteX4" fmla="*/ 12214268 w 12214268"/>
              <a:gd name="connsiteY4" fmla="*/ 5452049 h 6778626"/>
              <a:gd name="connsiteX5" fmla="*/ 10887691 w 12214268"/>
              <a:gd name="connsiteY5" fmla="*/ 6778626 h 6778626"/>
              <a:gd name="connsiteX6" fmla="*/ 1326577 w 12214268"/>
              <a:gd name="connsiteY6" fmla="*/ 6778626 h 6778626"/>
              <a:gd name="connsiteX7" fmla="*/ 0 w 12214268"/>
              <a:gd name="connsiteY7" fmla="*/ 5452049 h 6778626"/>
              <a:gd name="connsiteX8" fmla="*/ 0 w 12214268"/>
              <a:gd name="connsiteY8" fmla="*/ 1326577 h 6778626"/>
              <a:gd name="connsiteX0" fmla="*/ 0 w 12533274"/>
              <a:gd name="connsiteY0" fmla="*/ 1326577 h 6784976"/>
              <a:gd name="connsiteX1" fmla="*/ 1326577 w 12533274"/>
              <a:gd name="connsiteY1" fmla="*/ 0 h 6784976"/>
              <a:gd name="connsiteX2" fmla="*/ 10887691 w 12533274"/>
              <a:gd name="connsiteY2" fmla="*/ 0 h 6784976"/>
              <a:gd name="connsiteX3" fmla="*/ 12214268 w 12533274"/>
              <a:gd name="connsiteY3" fmla="*/ 1326577 h 6784976"/>
              <a:gd name="connsiteX4" fmla="*/ 12214268 w 12533274"/>
              <a:gd name="connsiteY4" fmla="*/ 5452049 h 6784976"/>
              <a:gd name="connsiteX5" fmla="*/ 12205316 w 12533274"/>
              <a:gd name="connsiteY5" fmla="*/ 6784976 h 6784976"/>
              <a:gd name="connsiteX6" fmla="*/ 1326577 w 12533274"/>
              <a:gd name="connsiteY6" fmla="*/ 6778626 h 6784976"/>
              <a:gd name="connsiteX7" fmla="*/ 0 w 12533274"/>
              <a:gd name="connsiteY7" fmla="*/ 5452049 h 6784976"/>
              <a:gd name="connsiteX8" fmla="*/ 0 w 12533274"/>
              <a:gd name="connsiteY8" fmla="*/ 1326577 h 6784976"/>
              <a:gd name="connsiteX0" fmla="*/ 0 w 12214268"/>
              <a:gd name="connsiteY0" fmla="*/ 1326577 h 6784976"/>
              <a:gd name="connsiteX1" fmla="*/ 1326577 w 12214268"/>
              <a:gd name="connsiteY1" fmla="*/ 0 h 6784976"/>
              <a:gd name="connsiteX2" fmla="*/ 10887691 w 12214268"/>
              <a:gd name="connsiteY2" fmla="*/ 0 h 6784976"/>
              <a:gd name="connsiteX3" fmla="*/ 12214268 w 12214268"/>
              <a:gd name="connsiteY3" fmla="*/ 1326577 h 6784976"/>
              <a:gd name="connsiteX4" fmla="*/ 12214268 w 12214268"/>
              <a:gd name="connsiteY4" fmla="*/ 5452049 h 6784976"/>
              <a:gd name="connsiteX5" fmla="*/ 12205316 w 12214268"/>
              <a:gd name="connsiteY5" fmla="*/ 6784976 h 6784976"/>
              <a:gd name="connsiteX6" fmla="*/ 1326577 w 12214268"/>
              <a:gd name="connsiteY6" fmla="*/ 6778626 h 6784976"/>
              <a:gd name="connsiteX7" fmla="*/ 0 w 12214268"/>
              <a:gd name="connsiteY7" fmla="*/ 5452049 h 6784976"/>
              <a:gd name="connsiteX8" fmla="*/ 0 w 12214268"/>
              <a:gd name="connsiteY8" fmla="*/ 1326577 h 6784976"/>
              <a:gd name="connsiteX0" fmla="*/ 0 w 12214268"/>
              <a:gd name="connsiteY0" fmla="*/ 1345510 h 6803909"/>
              <a:gd name="connsiteX1" fmla="*/ 1326577 w 12214268"/>
              <a:gd name="connsiteY1" fmla="*/ 18933 h 6803909"/>
              <a:gd name="connsiteX2" fmla="*/ 10887691 w 12214268"/>
              <a:gd name="connsiteY2" fmla="*/ 18933 h 6803909"/>
              <a:gd name="connsiteX3" fmla="*/ 12211093 w 12214268"/>
              <a:gd name="connsiteY3" fmla="*/ 573985 h 6803909"/>
              <a:gd name="connsiteX4" fmla="*/ 12214268 w 12214268"/>
              <a:gd name="connsiteY4" fmla="*/ 5470982 h 6803909"/>
              <a:gd name="connsiteX5" fmla="*/ 12205316 w 12214268"/>
              <a:gd name="connsiteY5" fmla="*/ 6803909 h 6803909"/>
              <a:gd name="connsiteX6" fmla="*/ 1326577 w 12214268"/>
              <a:gd name="connsiteY6" fmla="*/ 6797559 h 6803909"/>
              <a:gd name="connsiteX7" fmla="*/ 0 w 12214268"/>
              <a:gd name="connsiteY7" fmla="*/ 5470982 h 6803909"/>
              <a:gd name="connsiteX8" fmla="*/ 0 w 12214268"/>
              <a:gd name="connsiteY8" fmla="*/ 1345510 h 6803909"/>
              <a:gd name="connsiteX0" fmla="*/ 0 w 12214268"/>
              <a:gd name="connsiteY0" fmla="*/ 1326577 h 6784976"/>
              <a:gd name="connsiteX1" fmla="*/ 1326577 w 12214268"/>
              <a:gd name="connsiteY1" fmla="*/ 0 h 6784976"/>
              <a:gd name="connsiteX2" fmla="*/ 12211093 w 12214268"/>
              <a:gd name="connsiteY2" fmla="*/ 555052 h 6784976"/>
              <a:gd name="connsiteX3" fmla="*/ 12214268 w 12214268"/>
              <a:gd name="connsiteY3" fmla="*/ 5452049 h 6784976"/>
              <a:gd name="connsiteX4" fmla="*/ 12205316 w 12214268"/>
              <a:gd name="connsiteY4" fmla="*/ 6784976 h 6784976"/>
              <a:gd name="connsiteX5" fmla="*/ 1326577 w 12214268"/>
              <a:gd name="connsiteY5" fmla="*/ 6778626 h 6784976"/>
              <a:gd name="connsiteX6" fmla="*/ 0 w 12214268"/>
              <a:gd name="connsiteY6" fmla="*/ 5452049 h 6784976"/>
              <a:gd name="connsiteX7" fmla="*/ 0 w 12214268"/>
              <a:gd name="connsiteY7" fmla="*/ 1326577 h 6784976"/>
              <a:gd name="connsiteX0" fmla="*/ 0 w 12214268"/>
              <a:gd name="connsiteY0" fmla="*/ 578779 h 6802353"/>
              <a:gd name="connsiteX1" fmla="*/ 1326577 w 12214268"/>
              <a:gd name="connsiteY1" fmla="*/ 17377 h 6802353"/>
              <a:gd name="connsiteX2" fmla="*/ 12211093 w 12214268"/>
              <a:gd name="connsiteY2" fmla="*/ 572429 h 6802353"/>
              <a:gd name="connsiteX3" fmla="*/ 12214268 w 12214268"/>
              <a:gd name="connsiteY3" fmla="*/ 5469426 h 6802353"/>
              <a:gd name="connsiteX4" fmla="*/ 12205316 w 12214268"/>
              <a:gd name="connsiteY4" fmla="*/ 6802353 h 6802353"/>
              <a:gd name="connsiteX5" fmla="*/ 1326577 w 12214268"/>
              <a:gd name="connsiteY5" fmla="*/ 6796003 h 6802353"/>
              <a:gd name="connsiteX6" fmla="*/ 0 w 12214268"/>
              <a:gd name="connsiteY6" fmla="*/ 5469426 h 6802353"/>
              <a:gd name="connsiteX7" fmla="*/ 0 w 12214268"/>
              <a:gd name="connsiteY7" fmla="*/ 578779 h 6802353"/>
              <a:gd name="connsiteX0" fmla="*/ 0 w 12214268"/>
              <a:gd name="connsiteY0" fmla="*/ 614910 h 6838484"/>
              <a:gd name="connsiteX1" fmla="*/ 12211093 w 12214268"/>
              <a:gd name="connsiteY1" fmla="*/ 608560 h 6838484"/>
              <a:gd name="connsiteX2" fmla="*/ 12214268 w 12214268"/>
              <a:gd name="connsiteY2" fmla="*/ 5505557 h 6838484"/>
              <a:gd name="connsiteX3" fmla="*/ 12205316 w 12214268"/>
              <a:gd name="connsiteY3" fmla="*/ 6838484 h 6838484"/>
              <a:gd name="connsiteX4" fmla="*/ 1326577 w 12214268"/>
              <a:gd name="connsiteY4" fmla="*/ 6832134 h 6838484"/>
              <a:gd name="connsiteX5" fmla="*/ 0 w 12214268"/>
              <a:gd name="connsiteY5" fmla="*/ 5505557 h 6838484"/>
              <a:gd name="connsiteX6" fmla="*/ 0 w 12214268"/>
              <a:gd name="connsiteY6" fmla="*/ 614910 h 6838484"/>
              <a:gd name="connsiteX0" fmla="*/ 0 w 12214268"/>
              <a:gd name="connsiteY0" fmla="*/ 367024 h 6590598"/>
              <a:gd name="connsiteX1" fmla="*/ 12211093 w 12214268"/>
              <a:gd name="connsiteY1" fmla="*/ 360674 h 6590598"/>
              <a:gd name="connsiteX2" fmla="*/ 12214268 w 12214268"/>
              <a:gd name="connsiteY2" fmla="*/ 5257671 h 6590598"/>
              <a:gd name="connsiteX3" fmla="*/ 12205316 w 12214268"/>
              <a:gd name="connsiteY3" fmla="*/ 6590598 h 6590598"/>
              <a:gd name="connsiteX4" fmla="*/ 1326577 w 12214268"/>
              <a:gd name="connsiteY4" fmla="*/ 6584248 h 6590598"/>
              <a:gd name="connsiteX5" fmla="*/ 0 w 12214268"/>
              <a:gd name="connsiteY5" fmla="*/ 5257671 h 6590598"/>
              <a:gd name="connsiteX6" fmla="*/ 0 w 12214268"/>
              <a:gd name="connsiteY6" fmla="*/ 367024 h 6590598"/>
              <a:gd name="connsiteX0" fmla="*/ 0 w 12214268"/>
              <a:gd name="connsiteY0" fmla="*/ 6350 h 6229924"/>
              <a:gd name="connsiteX1" fmla="*/ 12211093 w 12214268"/>
              <a:gd name="connsiteY1" fmla="*/ 0 h 6229924"/>
              <a:gd name="connsiteX2" fmla="*/ 12214268 w 12214268"/>
              <a:gd name="connsiteY2" fmla="*/ 4896997 h 6229924"/>
              <a:gd name="connsiteX3" fmla="*/ 12205316 w 12214268"/>
              <a:gd name="connsiteY3" fmla="*/ 6229924 h 6229924"/>
              <a:gd name="connsiteX4" fmla="*/ 1326577 w 12214268"/>
              <a:gd name="connsiteY4" fmla="*/ 6223574 h 6229924"/>
              <a:gd name="connsiteX5" fmla="*/ 0 w 12214268"/>
              <a:gd name="connsiteY5" fmla="*/ 4896997 h 6229924"/>
              <a:gd name="connsiteX6" fmla="*/ 0 w 12214268"/>
              <a:gd name="connsiteY6" fmla="*/ 6350 h 622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4268" h="6229924">
                <a:moveTo>
                  <a:pt x="0" y="6350"/>
                </a:moveTo>
                <a:lnTo>
                  <a:pt x="12211093" y="0"/>
                </a:lnTo>
                <a:cubicBezTo>
                  <a:pt x="12212151" y="1632332"/>
                  <a:pt x="12213210" y="3264665"/>
                  <a:pt x="12214268" y="4896997"/>
                </a:cubicBezTo>
                <a:cubicBezTo>
                  <a:pt x="12214268" y="5629645"/>
                  <a:pt x="12207714" y="5969574"/>
                  <a:pt x="12205316" y="6229924"/>
                </a:cubicBezTo>
                <a:lnTo>
                  <a:pt x="1326577" y="6223574"/>
                </a:lnTo>
                <a:cubicBezTo>
                  <a:pt x="593929" y="6223574"/>
                  <a:pt x="0" y="5629645"/>
                  <a:pt x="0" y="4896997"/>
                </a:cubicBezTo>
                <a:lnTo>
                  <a:pt x="0" y="6350"/>
                </a:lnTo>
                <a:close/>
              </a:path>
            </a:pathLst>
          </a:custGeom>
          <a:solidFill>
            <a:srgbClr val="CCCCCC">
              <a:alpha val="72170"/>
            </a:srgbClr>
          </a:solidFill>
        </p:spPr>
        <p:txBody>
          <a:bodyPr vert="horz" lIns="0" tIns="45720" rIns="0" bIns="0" rtlCol="0" anchor="ctr" anchorCtr="0">
            <a:noAutofit/>
          </a:bodyPr>
          <a:lstStyle>
            <a:lvl1pPr>
              <a:defRPr lang="en-US" sz="1800">
                <a:solidFill>
                  <a:schemeClr val="bg1"/>
                </a:solidFill>
              </a:defRPr>
            </a:lvl1pPr>
          </a:lstStyle>
          <a:p>
            <a:pPr lvl="0" algn="ctr"/>
            <a:r>
              <a:rPr lang="de-DE"/>
              <a:t>Bild durch Klicken auf Symbol hinzufügen</a:t>
            </a:r>
            <a:endParaRPr lang="en-US"/>
          </a:p>
        </p:txBody>
      </p:sp>
      <p:sp>
        <p:nvSpPr>
          <p:cNvPr id="9" name="Text Placeholder 8">
            <a:extLst>
              <a:ext uri="{FF2B5EF4-FFF2-40B4-BE49-F238E27FC236}">
                <a16:creationId xmlns:a16="http://schemas.microsoft.com/office/drawing/2014/main" id="{2D8737D3-0EC5-E24F-B91F-362926B0B16A}"/>
              </a:ext>
            </a:extLst>
          </p:cNvPr>
          <p:cNvSpPr>
            <a:spLocks noGrp="1"/>
          </p:cNvSpPr>
          <p:nvPr>
            <p:ph type="body" sz="quarter" idx="15" hasCustomPrompt="1"/>
          </p:nvPr>
        </p:nvSpPr>
        <p:spPr>
          <a:xfrm>
            <a:off x="414338" y="3591047"/>
            <a:ext cx="3162300" cy="778398"/>
          </a:xfrm>
        </p:spPr>
        <p:txBody>
          <a:bodyPr/>
          <a:lstStyle>
            <a:lvl1pPr>
              <a:spcBef>
                <a:spcPts val="0"/>
              </a:spcBef>
              <a:spcAft>
                <a:spcPts val="0"/>
              </a:spcAft>
              <a:defRPr lang="en-US" sz="1600" b="0" i="0" kern="1200" dirty="0" smtClean="0">
                <a:solidFill>
                  <a:schemeClr val="tx1"/>
                </a:solidFill>
                <a:latin typeface="Sage Text" panose="02010503040201060103" pitchFamily="2" charset="77"/>
                <a:ea typeface="+mn-ea"/>
                <a:cs typeface="Arial" panose="020B0604020202020204" pitchFamily="34" charset="0"/>
              </a:defRPr>
            </a:lvl1pPr>
            <a:lvl2pPr marL="0" indent="0">
              <a:buNone/>
              <a:defRPr/>
            </a:lvl2pPr>
          </a:lstStyle>
          <a:p>
            <a:pPr lvl="0"/>
            <a:r>
              <a:rPr lang="en-US"/>
              <a:t>Headline or pull quote</a:t>
            </a:r>
          </a:p>
          <a:p>
            <a:pPr lvl="0"/>
            <a:r>
              <a:rPr lang="en-US"/>
              <a:t>Author attribution</a:t>
            </a:r>
          </a:p>
        </p:txBody>
      </p:sp>
      <p:sp>
        <p:nvSpPr>
          <p:cNvPr id="4" name="TextBox 3">
            <a:extLst>
              <a:ext uri="{FF2B5EF4-FFF2-40B4-BE49-F238E27FC236}">
                <a16:creationId xmlns:a16="http://schemas.microsoft.com/office/drawing/2014/main" id="{2D34ECF4-F2D6-A949-9EFE-8D5FE37E4736}"/>
              </a:ext>
            </a:extLst>
          </p:cNvPr>
          <p:cNvSpPr txBox="1"/>
          <p:nvPr userDrawn="1"/>
        </p:nvSpPr>
        <p:spPr>
          <a:xfrm>
            <a:off x="-208344" y="-1643605"/>
            <a:ext cx="0" cy="0"/>
          </a:xfrm>
          <a:prstGeom prst="rect">
            <a:avLst/>
          </a:prstGeom>
          <a:noFill/>
        </p:spPr>
        <p:txBody>
          <a:bodyPr wrap="none" lIns="0" tIns="0" rIns="0" bIns="0" rtlCol="0">
            <a:noAutofit/>
          </a:bodyPr>
          <a:lstStyle/>
          <a:p>
            <a:pPr algn="l"/>
            <a:endParaRPr lang="en-US" sz="1999" b="0" i="0">
              <a:solidFill>
                <a:srgbClr val="666666"/>
              </a:solidFill>
              <a:latin typeface="Sage Text" panose="02010503040201060103" pitchFamily="2" charset="77"/>
              <a:cs typeface="Arial"/>
            </a:endParaRPr>
          </a:p>
        </p:txBody>
      </p:sp>
      <p:sp>
        <p:nvSpPr>
          <p:cNvPr id="7" name="Slide Number Placeholder 2">
            <a:extLst>
              <a:ext uri="{FF2B5EF4-FFF2-40B4-BE49-F238E27FC236}">
                <a16:creationId xmlns:a16="http://schemas.microsoft.com/office/drawing/2014/main" id="{B8620167-B1A0-4EB6-AB7E-3F1A5F577604}"/>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10" name="Title 1">
            <a:extLst>
              <a:ext uri="{FF2B5EF4-FFF2-40B4-BE49-F238E27FC236}">
                <a16:creationId xmlns:a16="http://schemas.microsoft.com/office/drawing/2014/main" id="{A9A90E7D-11AC-D043-AC4A-ABC46FE8B599}"/>
              </a:ext>
            </a:extLst>
          </p:cNvPr>
          <p:cNvSpPr>
            <a:spLocks noGrp="1"/>
          </p:cNvSpPr>
          <p:nvPr>
            <p:ph type="title" hasCustomPrompt="1"/>
          </p:nvPr>
        </p:nvSpPr>
        <p:spPr>
          <a:xfrm>
            <a:off x="414447" y="296895"/>
            <a:ext cx="5048804" cy="596196"/>
          </a:xfrm>
        </p:spPr>
        <p:txBody>
          <a:bodyPr/>
          <a:lstStyle>
            <a:lvl1pPr>
              <a:defRPr b="0" i="0"/>
            </a:lvl1pPr>
          </a:lstStyle>
          <a:p>
            <a:r>
              <a:rPr lang="en-US" err="1"/>
              <a:t>Überschrift</a:t>
            </a:r>
            <a:r>
              <a:rPr lang="en-US"/>
              <a:t> </a:t>
            </a:r>
            <a:br>
              <a:rPr lang="en-US"/>
            </a:br>
            <a:r>
              <a:rPr lang="en-US" err="1"/>
              <a:t>oder</a:t>
            </a:r>
            <a:r>
              <a:rPr lang="en-US"/>
              <a:t> </a:t>
            </a:r>
            <a:r>
              <a:rPr lang="en-US" err="1"/>
              <a:t>Zitat</a:t>
            </a:r>
            <a:r>
              <a:rPr lang="en-US"/>
              <a:t>.</a:t>
            </a:r>
            <a:br>
              <a:rPr lang="en-US"/>
            </a:br>
            <a:r>
              <a:rPr lang="en-US"/>
              <a:t>Maximal bitte </a:t>
            </a:r>
            <a:r>
              <a:rPr lang="en-US" err="1"/>
              <a:t>nicht</a:t>
            </a:r>
            <a:r>
              <a:rPr lang="en-US"/>
              <a:t> </a:t>
            </a:r>
            <a:r>
              <a:rPr lang="en-US" err="1"/>
              <a:t>mehr</a:t>
            </a:r>
            <a:r>
              <a:rPr lang="en-US"/>
              <a:t> </a:t>
            </a:r>
            <a:r>
              <a:rPr lang="en-US" err="1"/>
              <a:t>als</a:t>
            </a:r>
            <a:r>
              <a:rPr lang="en-US"/>
              <a:t> </a:t>
            </a:r>
            <a:br>
              <a:rPr lang="en-US"/>
            </a:br>
            <a:r>
              <a:rPr lang="en-US" err="1"/>
              <a:t>fünf</a:t>
            </a:r>
            <a:r>
              <a:rPr lang="en-US"/>
              <a:t> </a:t>
            </a:r>
            <a:r>
              <a:rPr lang="en-US" err="1"/>
              <a:t>Zeilen</a:t>
            </a:r>
            <a:r>
              <a:rPr lang="en-US"/>
              <a:t>.</a:t>
            </a:r>
            <a:br>
              <a:rPr lang="en-US"/>
            </a:br>
            <a:endParaRPr lang="en-US"/>
          </a:p>
        </p:txBody>
      </p:sp>
    </p:spTree>
    <p:extLst>
      <p:ext uri="{BB962C8B-B14F-4D97-AF65-F5344CB8AC3E}">
        <p14:creationId xmlns:p14="http://schemas.microsoft.com/office/powerpoint/2010/main" val="1419067404"/>
      </p:ext>
    </p:extLst>
  </p:cSld>
  <p:clrMapOvr>
    <a:masterClrMapping/>
  </p:clrMapOvr>
  <p:extLst>
    <p:ext uri="{DCECCB84-F9BA-43D5-87BE-67443E8EF086}">
      <p15:sldGuideLst xmlns:p15="http://schemas.microsoft.com/office/powerpoint/2012/main">
        <p15:guide id="1" pos="345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Dense standard pag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834A67-386A-CE4E-A027-216CDD5E1042}"/>
              </a:ext>
            </a:extLst>
          </p:cNvPr>
          <p:cNvSpPr/>
          <p:nvPr userDrawn="1"/>
        </p:nvSpPr>
        <p:spPr>
          <a:xfrm>
            <a:off x="1" y="6211888"/>
            <a:ext cx="12192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6" name="Text Placeholder 5">
            <a:extLst>
              <a:ext uri="{FF2B5EF4-FFF2-40B4-BE49-F238E27FC236}">
                <a16:creationId xmlns:a16="http://schemas.microsoft.com/office/drawing/2014/main" id="{79CD18C2-0FDE-7848-942D-40B20EC875B9}"/>
              </a:ext>
            </a:extLst>
          </p:cNvPr>
          <p:cNvSpPr>
            <a:spLocks noGrp="1"/>
          </p:cNvSpPr>
          <p:nvPr>
            <p:ph type="body" sz="quarter" idx="14"/>
          </p:nvPr>
        </p:nvSpPr>
        <p:spPr>
          <a:xfrm>
            <a:off x="414339" y="1905000"/>
            <a:ext cx="5211762" cy="3657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a:xfrm>
            <a:off x="414445" y="296895"/>
            <a:ext cx="11363111" cy="596196"/>
          </a:xfrm>
        </p:spPr>
        <p:txBody>
          <a:bodyPr/>
          <a:lstStyle>
            <a:lvl1pPr>
              <a:defRPr b="0" i="0">
                <a:solidFill>
                  <a:schemeClr val="bg1"/>
                </a:solidFill>
              </a:defRPr>
            </a:lvl1pPr>
          </a:lstStyle>
          <a:p>
            <a:r>
              <a:rPr lang="de-DE"/>
              <a:t>Mastertitelformat bearbeiten</a:t>
            </a:r>
            <a:endParaRPr lang="en-US"/>
          </a:p>
        </p:txBody>
      </p:sp>
      <p:sp>
        <p:nvSpPr>
          <p:cNvPr id="8" name="Text Placeholder 5">
            <a:extLst>
              <a:ext uri="{FF2B5EF4-FFF2-40B4-BE49-F238E27FC236}">
                <a16:creationId xmlns:a16="http://schemas.microsoft.com/office/drawing/2014/main" id="{830C41CE-850F-3040-82CE-C5D9E9C4BDFD}"/>
              </a:ext>
            </a:extLst>
          </p:cNvPr>
          <p:cNvSpPr>
            <a:spLocks noGrp="1"/>
          </p:cNvSpPr>
          <p:nvPr>
            <p:ph type="body" sz="quarter" idx="12"/>
          </p:nvPr>
        </p:nvSpPr>
        <p:spPr>
          <a:xfrm>
            <a:off x="414338" y="1567913"/>
            <a:ext cx="11363325" cy="436617"/>
          </a:xfrm>
        </p:spPr>
        <p:txBody>
          <a:bodyPr tIns="0"/>
          <a:lstStyle>
            <a:lvl1pPr>
              <a:defRPr lang="en-US" sz="2000" b="1" i="0" kern="1200" dirty="0">
                <a:solidFill>
                  <a:schemeClr val="bg2">
                    <a:lumMod val="75000"/>
                  </a:schemeClr>
                </a:solidFill>
                <a:latin typeface="Sage Text" panose="02010503040201060103" pitchFamily="2" charset="77"/>
                <a:ea typeface="+mn-ea"/>
                <a:cs typeface="Arial" panose="020B0604020202020204" pitchFamily="34" charset="0"/>
              </a:defRPr>
            </a:lvl1pPr>
            <a:lvl2pPr>
              <a:defRPr b="1" i="0">
                <a:solidFill>
                  <a:schemeClr val="tx1"/>
                </a:solidFill>
                <a:latin typeface="Sage Text Bold Beta 3" pitchFamily="2" charset="77"/>
              </a:defRPr>
            </a:lvl2pPr>
            <a:lvl3pPr>
              <a:defRPr b="1" i="0">
                <a:solidFill>
                  <a:schemeClr val="tx1"/>
                </a:solidFill>
                <a:latin typeface="Sage Text Bold Beta 3" pitchFamily="2" charset="77"/>
              </a:defRPr>
            </a:lvl3pPr>
            <a:lvl4pPr>
              <a:defRPr b="1" i="0">
                <a:solidFill>
                  <a:schemeClr val="tx1"/>
                </a:solidFill>
                <a:latin typeface="Sage Text Bold Beta 3" pitchFamily="2" charset="77"/>
              </a:defRPr>
            </a:lvl4pPr>
            <a:lvl5pPr>
              <a:defRPr b="1" i="0">
                <a:solidFill>
                  <a:schemeClr val="tx1"/>
                </a:solidFill>
                <a:latin typeface="Sage Text Bold Beta 3" pitchFamily="2" charset="77"/>
              </a:defRPr>
            </a:lvl5pPr>
          </a:lstStyle>
          <a:p>
            <a:pPr lvl="0"/>
            <a:r>
              <a:rPr lang="de-DE"/>
              <a:t>Mastertextformat bearbeiten</a:t>
            </a:r>
          </a:p>
        </p:txBody>
      </p:sp>
      <p:sp>
        <p:nvSpPr>
          <p:cNvPr id="9" name="Text Placeholder 5">
            <a:extLst>
              <a:ext uri="{FF2B5EF4-FFF2-40B4-BE49-F238E27FC236}">
                <a16:creationId xmlns:a16="http://schemas.microsoft.com/office/drawing/2014/main" id="{8B731AEE-68FE-6947-8032-7FE8578BF02C}"/>
              </a:ext>
            </a:extLst>
          </p:cNvPr>
          <p:cNvSpPr>
            <a:spLocks noGrp="1"/>
          </p:cNvSpPr>
          <p:nvPr>
            <p:ph type="body" sz="quarter" idx="15"/>
          </p:nvPr>
        </p:nvSpPr>
        <p:spPr>
          <a:xfrm>
            <a:off x="6116799" y="1905000"/>
            <a:ext cx="5211762" cy="3657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0" name="Slide Number Placeholder 2">
            <a:extLst>
              <a:ext uri="{FF2B5EF4-FFF2-40B4-BE49-F238E27FC236}">
                <a16:creationId xmlns:a16="http://schemas.microsoft.com/office/drawing/2014/main" id="{CA18CF15-A018-4887-975D-305D4E8509B7}"/>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148512216"/>
      </p:ext>
    </p:extLst>
  </p:cSld>
  <p:clrMapOvr>
    <a:masterClrMapping/>
  </p:clrMapOvr>
  <p:extLst>
    <p:ext uri="{DCECCB84-F9BA-43D5-87BE-67443E8EF086}">
      <p15:sldGuideLst xmlns:p15="http://schemas.microsoft.com/office/powerpoint/2012/main">
        <p15:guide id="1" orient="horz" pos="1200">
          <p15:clr>
            <a:srgbClr val="FBAE40"/>
          </p15:clr>
        </p15:guide>
        <p15:guide id="2" orient="horz" pos="114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only (hal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a:xfrm>
            <a:off x="414447" y="296895"/>
            <a:ext cx="5071954" cy="596196"/>
          </a:xfrm>
        </p:spPr>
        <p:txBody>
          <a:bodyPr/>
          <a:lstStyle>
            <a:lvl1pPr>
              <a:defRPr b="0" i="0"/>
            </a:lvl1pPr>
          </a:lstStyle>
          <a:p>
            <a:r>
              <a:rPr lang="de-DE"/>
              <a:t>Mastertitelformat bearbeiten</a:t>
            </a:r>
            <a:endParaRPr lang="en-US"/>
          </a:p>
        </p:txBody>
      </p:sp>
      <p:sp>
        <p:nvSpPr>
          <p:cNvPr id="4" name="Slide Number Placeholder 2">
            <a:extLst>
              <a:ext uri="{FF2B5EF4-FFF2-40B4-BE49-F238E27FC236}">
                <a16:creationId xmlns:a16="http://schemas.microsoft.com/office/drawing/2014/main" id="{A3925CBC-7070-453E-AA5D-4AF6D220DC32}"/>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2293395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eadline only (half)">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DC8BE8-FE7D-B54D-977E-10055616658E}"/>
              </a:ext>
            </a:extLst>
          </p:cNvPr>
          <p:cNvSpPr/>
          <p:nvPr userDrawn="1"/>
        </p:nvSpPr>
        <p:spPr>
          <a:xfrm>
            <a:off x="1" y="6211888"/>
            <a:ext cx="12192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a:xfrm>
            <a:off x="414447" y="296895"/>
            <a:ext cx="5071954" cy="596196"/>
          </a:xfrm>
        </p:spPr>
        <p:txBody>
          <a:bodyPr/>
          <a:lstStyle>
            <a:lvl1pPr>
              <a:defRPr b="0" i="0">
                <a:solidFill>
                  <a:schemeClr val="bg1"/>
                </a:solidFill>
              </a:defRPr>
            </a:lvl1pPr>
          </a:lstStyle>
          <a:p>
            <a:r>
              <a:rPr lang="de-DE"/>
              <a:t>Mastertitelformat bearbeiten</a:t>
            </a:r>
            <a:endParaRPr lang="en-US"/>
          </a:p>
        </p:txBody>
      </p:sp>
      <p:sp>
        <p:nvSpPr>
          <p:cNvPr id="7" name="Slide Number Placeholder 2">
            <a:extLst>
              <a:ext uri="{FF2B5EF4-FFF2-40B4-BE49-F238E27FC236}">
                <a16:creationId xmlns:a16="http://schemas.microsoft.com/office/drawing/2014/main" id="{19BDB432-860A-44A4-ABBE-D15A0723F973}"/>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100014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 Three photos">
    <p:bg>
      <p:bgPr>
        <a:solidFill>
          <a:schemeClr val="bg1"/>
        </a:solidFill>
        <a:effectLst/>
      </p:bgPr>
    </p:bg>
    <p:spTree>
      <p:nvGrpSpPr>
        <p:cNvPr id="1" name=""/>
        <p:cNvGrpSpPr/>
        <p:nvPr/>
      </p:nvGrpSpPr>
      <p:grpSpPr>
        <a:xfrm>
          <a:off x="0" y="0"/>
          <a:ext cx="0" cy="0"/>
          <a:chOff x="0" y="0"/>
          <a:chExt cx="0" cy="0"/>
        </a:xfrm>
      </p:grpSpPr>
      <p:sp>
        <p:nvSpPr>
          <p:cNvPr id="15" name="Picture Placeholder 9">
            <a:extLst>
              <a:ext uri="{FF2B5EF4-FFF2-40B4-BE49-F238E27FC236}">
                <a16:creationId xmlns:a16="http://schemas.microsoft.com/office/drawing/2014/main" id="{755D37F8-B41E-014F-93BF-7835861EAB37}"/>
              </a:ext>
            </a:extLst>
          </p:cNvPr>
          <p:cNvSpPr>
            <a:spLocks noGrp="1"/>
          </p:cNvSpPr>
          <p:nvPr>
            <p:ph type="pic" sz="quarter" idx="13"/>
          </p:nvPr>
        </p:nvSpPr>
        <p:spPr>
          <a:xfrm>
            <a:off x="6210300" y="3603506"/>
            <a:ext cx="2668705" cy="2994144"/>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12" name="Picture Placeholder 9">
            <a:extLst>
              <a:ext uri="{FF2B5EF4-FFF2-40B4-BE49-F238E27FC236}">
                <a16:creationId xmlns:a16="http://schemas.microsoft.com/office/drawing/2014/main" id="{68267E3A-DC29-6F42-AC51-E02151CF18B0}"/>
              </a:ext>
            </a:extLst>
          </p:cNvPr>
          <p:cNvSpPr>
            <a:spLocks noGrp="1"/>
          </p:cNvSpPr>
          <p:nvPr>
            <p:ph type="pic" sz="quarter" idx="14"/>
          </p:nvPr>
        </p:nvSpPr>
        <p:spPr>
          <a:xfrm>
            <a:off x="9104194" y="3603506"/>
            <a:ext cx="2668705" cy="2994144"/>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13" name="Picture Placeholder 9">
            <a:extLst>
              <a:ext uri="{FF2B5EF4-FFF2-40B4-BE49-F238E27FC236}">
                <a16:creationId xmlns:a16="http://schemas.microsoft.com/office/drawing/2014/main" id="{3DED7AF3-4192-3B44-BD99-9843E4817B8E}"/>
              </a:ext>
            </a:extLst>
          </p:cNvPr>
          <p:cNvSpPr>
            <a:spLocks noGrp="1"/>
          </p:cNvSpPr>
          <p:nvPr>
            <p:ph type="pic" sz="quarter" idx="12"/>
          </p:nvPr>
        </p:nvSpPr>
        <p:spPr>
          <a:xfrm>
            <a:off x="6210300" y="384175"/>
            <a:ext cx="5567256" cy="2994144"/>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11" name="Title 1">
            <a:extLst>
              <a:ext uri="{FF2B5EF4-FFF2-40B4-BE49-F238E27FC236}">
                <a16:creationId xmlns:a16="http://schemas.microsoft.com/office/drawing/2014/main" id="{AA531AF1-3E39-A34F-8D58-3A1750FEC7FE}"/>
              </a:ext>
            </a:extLst>
          </p:cNvPr>
          <p:cNvSpPr>
            <a:spLocks noGrp="1"/>
          </p:cNvSpPr>
          <p:nvPr>
            <p:ph type="title" hasCustomPrompt="1"/>
          </p:nvPr>
        </p:nvSpPr>
        <p:spPr>
          <a:xfrm>
            <a:off x="417622" y="276165"/>
            <a:ext cx="5560903" cy="2546548"/>
          </a:xfrm>
        </p:spPr>
        <p:txBody>
          <a:bodyPr/>
          <a:lstStyle>
            <a:lvl1pPr>
              <a:lnSpc>
                <a:spcPct val="95000"/>
              </a:lnSpc>
              <a:defRPr sz="4400" b="0" i="0">
                <a:solidFill>
                  <a:schemeClr val="tx1"/>
                </a:solidFill>
              </a:defRPr>
            </a:lvl1pPr>
          </a:lstStyle>
          <a:p>
            <a:r>
              <a:rPr lang="en-US"/>
              <a:t>Click to edit master title style</a:t>
            </a:r>
          </a:p>
        </p:txBody>
      </p:sp>
      <p:sp>
        <p:nvSpPr>
          <p:cNvPr id="14" name="Text Placeholder 6">
            <a:extLst>
              <a:ext uri="{FF2B5EF4-FFF2-40B4-BE49-F238E27FC236}">
                <a16:creationId xmlns:a16="http://schemas.microsoft.com/office/drawing/2014/main" id="{C8FA68F6-CD66-744A-B350-E99D71183EC9}"/>
              </a:ext>
            </a:extLst>
          </p:cNvPr>
          <p:cNvSpPr>
            <a:spLocks noGrp="1"/>
          </p:cNvSpPr>
          <p:nvPr>
            <p:ph type="body" sz="quarter" idx="11"/>
          </p:nvPr>
        </p:nvSpPr>
        <p:spPr>
          <a:xfrm>
            <a:off x="414447" y="3104628"/>
            <a:ext cx="2968613" cy="1025971"/>
          </a:xfrm>
        </p:spPr>
        <p:txBody>
          <a:bodyPr/>
          <a:lstStyle>
            <a:lvl1pPr>
              <a:defRPr sz="1600" b="1" i="0">
                <a:solidFill>
                  <a:schemeClr val="bg2"/>
                </a:solidFill>
                <a:latin typeface="Sage Text" panose="02010503040201060103" pitchFamily="2" charset="77"/>
              </a:defRPr>
            </a:lvl1pPr>
            <a:lvl2pPr marL="0" indent="0">
              <a:buNone/>
              <a:defRPr b="1" i="0">
                <a:latin typeface="Sage Text Bold Beta 3" pitchFamily="2" charset="77"/>
              </a:defRPr>
            </a:lvl2pPr>
            <a:lvl3pPr>
              <a:defRPr b="1" i="0">
                <a:latin typeface="Sage Text Bold Beta 3" pitchFamily="2" charset="77"/>
              </a:defRPr>
            </a:lvl3pPr>
            <a:lvl4pPr>
              <a:defRPr b="1" i="0">
                <a:latin typeface="Sage Text Bold Beta 3" pitchFamily="2" charset="77"/>
              </a:defRPr>
            </a:lvl4pPr>
            <a:lvl5pPr>
              <a:defRPr b="1" i="0">
                <a:latin typeface="Sage Text Bold Beta 3" pitchFamily="2" charset="77"/>
              </a:defRPr>
            </a:lvl5pPr>
          </a:lstStyle>
          <a:p>
            <a:pPr lvl="0"/>
            <a:r>
              <a:rPr lang="de-DE"/>
              <a:t>Mastertextformat bearbeiten</a:t>
            </a:r>
          </a:p>
        </p:txBody>
      </p:sp>
    </p:spTree>
    <p:extLst>
      <p:ext uri="{BB962C8B-B14F-4D97-AF65-F5344CB8AC3E}">
        <p14:creationId xmlns:p14="http://schemas.microsoft.com/office/powerpoint/2010/main" val="3107402645"/>
      </p:ext>
    </p:extLst>
  </p:cSld>
  <p:clrMapOvr>
    <a:masterClrMapping/>
  </p:clrMapOvr>
  <p:extLst>
    <p:ext uri="{DCECCB84-F9BA-43D5-87BE-67443E8EF086}">
      <p15:sldGuideLst xmlns:p15="http://schemas.microsoft.com/office/powerpoint/2012/main">
        <p15:guide id="1" pos="5594">
          <p15:clr>
            <a:srgbClr val="FBAE40"/>
          </p15:clr>
        </p15:guide>
        <p15:guide id="2" pos="572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_black">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C800C143-5755-4CA2-8036-045658CE2E5C}"/>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4164131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able single">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DEBB2-66C2-4D4C-BB34-216C3F92140A}"/>
              </a:ext>
            </a:extLst>
          </p:cNvPr>
          <p:cNvSpPr/>
          <p:nvPr userDrawn="1"/>
        </p:nvSpPr>
        <p:spPr>
          <a:xfrm>
            <a:off x="1" y="6211888"/>
            <a:ext cx="12192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7" name="Table Placeholder 6">
            <a:extLst>
              <a:ext uri="{FF2B5EF4-FFF2-40B4-BE49-F238E27FC236}">
                <a16:creationId xmlns:a16="http://schemas.microsoft.com/office/drawing/2014/main" id="{2A00FDEC-63AE-934A-91B7-C33F189FE0C6}"/>
              </a:ext>
            </a:extLst>
          </p:cNvPr>
          <p:cNvSpPr>
            <a:spLocks noGrp="1"/>
          </p:cNvSpPr>
          <p:nvPr>
            <p:ph type="tbl" sz="quarter" idx="16"/>
          </p:nvPr>
        </p:nvSpPr>
        <p:spPr>
          <a:xfrm>
            <a:off x="414338" y="1714500"/>
            <a:ext cx="11363325" cy="3848100"/>
          </a:xfrm>
        </p:spPr>
        <p:txBody>
          <a:bodyPr/>
          <a:lstStyle>
            <a:lvl1pPr>
              <a:defRPr>
                <a:solidFill>
                  <a:schemeClr val="bg1"/>
                </a:solidFill>
              </a:defRPr>
            </a:lvl1pPr>
          </a:lstStyle>
          <a:p>
            <a:r>
              <a:rPr lang="de-DE"/>
              <a:t>Tabelle durch Klicken auf Symbol hinzufügen</a:t>
            </a:r>
            <a:endParaRPr lang="en-US"/>
          </a:p>
        </p:txBody>
      </p:sp>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a:xfrm>
            <a:off x="414447" y="296895"/>
            <a:ext cx="5071953" cy="596196"/>
          </a:xfrm>
        </p:spPr>
        <p:txBody>
          <a:bodyPr/>
          <a:lstStyle>
            <a:lvl1pPr>
              <a:lnSpc>
                <a:spcPct val="100000"/>
              </a:lnSpc>
              <a:defRPr b="0" i="0">
                <a:solidFill>
                  <a:schemeClr val="bg1"/>
                </a:solidFill>
              </a:defRPr>
            </a:lvl1pPr>
          </a:lstStyle>
          <a:p>
            <a:r>
              <a:rPr lang="de-DE"/>
              <a:t>Mastertitelformat bearbeiten</a:t>
            </a:r>
            <a:endParaRPr lang="en-US"/>
          </a:p>
        </p:txBody>
      </p:sp>
      <p:sp>
        <p:nvSpPr>
          <p:cNvPr id="6" name="Text Placeholder 6">
            <a:extLst>
              <a:ext uri="{FF2B5EF4-FFF2-40B4-BE49-F238E27FC236}">
                <a16:creationId xmlns:a16="http://schemas.microsoft.com/office/drawing/2014/main" id="{5C7F0AF7-5571-EB4D-A4C6-EB01B9F33AFD}"/>
              </a:ext>
            </a:extLst>
          </p:cNvPr>
          <p:cNvSpPr>
            <a:spLocks noGrp="1"/>
          </p:cNvSpPr>
          <p:nvPr>
            <p:ph type="body" sz="quarter" idx="15"/>
          </p:nvPr>
        </p:nvSpPr>
        <p:spPr>
          <a:xfrm>
            <a:off x="6213476" y="486139"/>
            <a:ext cx="5564188" cy="1228363"/>
          </a:xfrm>
        </p:spPr>
        <p:txBody>
          <a:bodyPr/>
          <a:lstStyle>
            <a:lvl1pPr>
              <a:defRPr lang="en-US" sz="2000" b="0" i="0" kern="1200" dirty="0" smtClean="0">
                <a:solidFill>
                  <a:schemeClr val="bg1"/>
                </a:solidFill>
                <a:latin typeface="Sage Text" panose="02010503040201060103" pitchFamily="2" charset="77"/>
                <a:ea typeface="+mn-ea"/>
                <a:cs typeface="Arial" panose="020B0604020202020204" pitchFamily="34" charset="0"/>
              </a:defRPr>
            </a:lvl1pPr>
          </a:lstStyle>
          <a:p>
            <a:pPr marL="0" lvl="0" indent="0" algn="l" defTabSz="228554" rtl="0" eaLnBrk="1" latinLnBrk="0" hangingPunct="1">
              <a:spcBef>
                <a:spcPts val="1200"/>
              </a:spcBef>
              <a:spcAft>
                <a:spcPts val="600"/>
              </a:spcAft>
              <a:buFont typeface="Arial"/>
              <a:buNone/>
            </a:pPr>
            <a:r>
              <a:rPr lang="de-DE"/>
              <a:t>Mastertextformat bearbeiten</a:t>
            </a:r>
          </a:p>
        </p:txBody>
      </p:sp>
      <p:sp>
        <p:nvSpPr>
          <p:cNvPr id="9" name="Slide Number Placeholder 2">
            <a:extLst>
              <a:ext uri="{FF2B5EF4-FFF2-40B4-BE49-F238E27FC236}">
                <a16:creationId xmlns:a16="http://schemas.microsoft.com/office/drawing/2014/main" id="{77567076-B414-4A89-BE9F-9E3A0A2F02E8}"/>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4164378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headline and overview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a:xfrm>
            <a:off x="414447" y="296895"/>
            <a:ext cx="4446920" cy="596196"/>
          </a:xfrm>
        </p:spPr>
        <p:txBody>
          <a:bodyPr/>
          <a:lstStyle>
            <a:lvl1pPr>
              <a:defRPr b="0" i="0"/>
            </a:lvl1pPr>
          </a:lstStyle>
          <a:p>
            <a:r>
              <a:rPr lang="de-DE"/>
              <a:t>Mastertitelformat bearbeiten</a:t>
            </a:r>
            <a:endParaRPr lang="en-US"/>
          </a:p>
        </p:txBody>
      </p:sp>
      <p:sp>
        <p:nvSpPr>
          <p:cNvPr id="5" name="Text Placeholder 6">
            <a:extLst>
              <a:ext uri="{FF2B5EF4-FFF2-40B4-BE49-F238E27FC236}">
                <a16:creationId xmlns:a16="http://schemas.microsoft.com/office/drawing/2014/main" id="{FE10DB0B-E366-5D4C-ACD3-D6C80F2ECA35}"/>
              </a:ext>
            </a:extLst>
          </p:cNvPr>
          <p:cNvSpPr>
            <a:spLocks noGrp="1"/>
          </p:cNvSpPr>
          <p:nvPr>
            <p:ph type="body" sz="quarter" idx="15"/>
          </p:nvPr>
        </p:nvSpPr>
        <p:spPr>
          <a:xfrm>
            <a:off x="6213476" y="486139"/>
            <a:ext cx="5564188" cy="1228363"/>
          </a:xfrm>
        </p:spPr>
        <p:txBody>
          <a:bodyPr/>
          <a:lstStyle>
            <a:lvl1pPr>
              <a:defRPr lang="en-US" sz="2000" b="0" i="0" kern="1200" dirty="0" smtClean="0">
                <a:solidFill>
                  <a:schemeClr val="tx1"/>
                </a:solidFill>
                <a:latin typeface="Sage Text" panose="02010503040201060103" pitchFamily="2" charset="77"/>
                <a:ea typeface="+mn-ea"/>
                <a:cs typeface="Arial" panose="020B0604020202020204" pitchFamily="34" charset="0"/>
              </a:defRPr>
            </a:lvl1pPr>
          </a:lstStyle>
          <a:p>
            <a:pPr marL="0" lvl="0" indent="0" algn="l" defTabSz="228554" rtl="0" eaLnBrk="1" latinLnBrk="0" hangingPunct="1">
              <a:spcBef>
                <a:spcPts val="1200"/>
              </a:spcBef>
              <a:spcAft>
                <a:spcPts val="600"/>
              </a:spcAft>
              <a:buFont typeface="Arial"/>
              <a:buNone/>
            </a:pPr>
            <a:r>
              <a:rPr lang="de-DE"/>
              <a:t>Mastertextformat bearbeiten</a:t>
            </a:r>
          </a:p>
        </p:txBody>
      </p:sp>
      <p:sp>
        <p:nvSpPr>
          <p:cNvPr id="6" name="Slide Number Placeholder 2">
            <a:extLst>
              <a:ext uri="{FF2B5EF4-FFF2-40B4-BE49-F238E27FC236}">
                <a16:creationId xmlns:a16="http://schemas.microsoft.com/office/drawing/2014/main" id="{C3A0E40C-E36A-4845-9718-7E64A68C49B0}"/>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1600951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hart headline and overview text">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D2C3B3-F134-F149-848F-5F0688CD212C}"/>
              </a:ext>
            </a:extLst>
          </p:cNvPr>
          <p:cNvSpPr/>
          <p:nvPr userDrawn="1"/>
        </p:nvSpPr>
        <p:spPr>
          <a:xfrm>
            <a:off x="1" y="6211888"/>
            <a:ext cx="12192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a:xfrm>
            <a:off x="414447" y="296895"/>
            <a:ext cx="4446920" cy="596196"/>
          </a:xfrm>
        </p:spPr>
        <p:txBody>
          <a:bodyPr/>
          <a:lstStyle>
            <a:lvl1pPr>
              <a:defRPr b="0" i="0">
                <a:solidFill>
                  <a:schemeClr val="bg1"/>
                </a:solidFill>
              </a:defRPr>
            </a:lvl1pPr>
          </a:lstStyle>
          <a:p>
            <a:r>
              <a:rPr lang="de-DE"/>
              <a:t>Mastertitelformat bearbeiten</a:t>
            </a:r>
            <a:endParaRPr lang="en-US"/>
          </a:p>
        </p:txBody>
      </p:sp>
      <p:sp>
        <p:nvSpPr>
          <p:cNvPr id="5" name="Text Placeholder 6">
            <a:extLst>
              <a:ext uri="{FF2B5EF4-FFF2-40B4-BE49-F238E27FC236}">
                <a16:creationId xmlns:a16="http://schemas.microsoft.com/office/drawing/2014/main" id="{FE10DB0B-E366-5D4C-ACD3-D6C80F2ECA35}"/>
              </a:ext>
            </a:extLst>
          </p:cNvPr>
          <p:cNvSpPr>
            <a:spLocks noGrp="1"/>
          </p:cNvSpPr>
          <p:nvPr>
            <p:ph type="body" sz="quarter" idx="15"/>
          </p:nvPr>
        </p:nvSpPr>
        <p:spPr>
          <a:xfrm>
            <a:off x="6213476" y="486139"/>
            <a:ext cx="5564188" cy="1228363"/>
          </a:xfrm>
        </p:spPr>
        <p:txBody>
          <a:bodyPr/>
          <a:lstStyle>
            <a:lvl1pPr>
              <a:defRPr lang="en-US" sz="2000" b="0" i="0" kern="1200" dirty="0" smtClean="0">
                <a:solidFill>
                  <a:schemeClr val="bg1"/>
                </a:solidFill>
                <a:latin typeface="Sage Text" panose="02010503040201060103" pitchFamily="2" charset="77"/>
                <a:ea typeface="+mn-ea"/>
                <a:cs typeface="Arial" panose="020B0604020202020204" pitchFamily="34" charset="0"/>
              </a:defRPr>
            </a:lvl1pPr>
          </a:lstStyle>
          <a:p>
            <a:pPr marL="0" lvl="0" indent="0" algn="l" defTabSz="228554" rtl="0" eaLnBrk="1" latinLnBrk="0" hangingPunct="1">
              <a:spcBef>
                <a:spcPts val="1200"/>
              </a:spcBef>
              <a:spcAft>
                <a:spcPts val="600"/>
              </a:spcAft>
              <a:buFont typeface="Arial"/>
              <a:buNone/>
            </a:pPr>
            <a:r>
              <a:rPr lang="de-DE"/>
              <a:t>Mastertextformat bearbeiten</a:t>
            </a:r>
          </a:p>
        </p:txBody>
      </p:sp>
      <p:sp>
        <p:nvSpPr>
          <p:cNvPr id="7" name="Slide Number Placeholder 2">
            <a:extLst>
              <a:ext uri="{FF2B5EF4-FFF2-40B4-BE49-F238E27FC236}">
                <a16:creationId xmlns:a16="http://schemas.microsoft.com/office/drawing/2014/main" id="{BBF77C1A-CDE8-4582-B3CF-0EFCEB44B0BD}"/>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719246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Chart headline and overview tex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a:xfrm>
            <a:off x="414447" y="296895"/>
            <a:ext cx="4446920" cy="596196"/>
          </a:xfrm>
        </p:spPr>
        <p:txBody>
          <a:bodyPr/>
          <a:lstStyle>
            <a:lvl1pPr>
              <a:defRPr b="0" i="0">
                <a:solidFill>
                  <a:schemeClr val="bg1"/>
                </a:solidFill>
              </a:defRPr>
            </a:lvl1pPr>
          </a:lstStyle>
          <a:p>
            <a:r>
              <a:rPr lang="de-DE"/>
              <a:t>Mastertitelformat bearbeiten</a:t>
            </a:r>
            <a:endParaRPr lang="en-US"/>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lvl1pPr>
              <a:defRPr>
                <a:solidFill>
                  <a:schemeClr val="bg1"/>
                </a:solidFill>
              </a:defRPr>
            </a:lvl1p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5" name="Text Placeholder 6">
            <a:extLst>
              <a:ext uri="{FF2B5EF4-FFF2-40B4-BE49-F238E27FC236}">
                <a16:creationId xmlns:a16="http://schemas.microsoft.com/office/drawing/2014/main" id="{FE10DB0B-E366-5D4C-ACD3-D6C80F2ECA35}"/>
              </a:ext>
            </a:extLst>
          </p:cNvPr>
          <p:cNvSpPr>
            <a:spLocks noGrp="1"/>
          </p:cNvSpPr>
          <p:nvPr>
            <p:ph type="body" sz="quarter" idx="15"/>
          </p:nvPr>
        </p:nvSpPr>
        <p:spPr>
          <a:xfrm>
            <a:off x="6213476" y="486139"/>
            <a:ext cx="5564188" cy="1228363"/>
          </a:xfrm>
        </p:spPr>
        <p:txBody>
          <a:bodyPr/>
          <a:lstStyle>
            <a:lvl1pPr>
              <a:defRPr lang="en-US" sz="2000" b="0" i="0" kern="1200" dirty="0" smtClean="0">
                <a:solidFill>
                  <a:schemeClr val="bg1"/>
                </a:solidFill>
                <a:latin typeface="Sage Text" panose="02010503040201060103" pitchFamily="2" charset="77"/>
                <a:ea typeface="+mn-ea"/>
                <a:cs typeface="Arial" panose="020B0604020202020204" pitchFamily="34" charset="0"/>
              </a:defRPr>
            </a:lvl1pPr>
          </a:lstStyle>
          <a:p>
            <a:pPr marL="0" lvl="0" indent="0" algn="l" defTabSz="228554" rtl="0" eaLnBrk="1" latinLnBrk="0" hangingPunct="1">
              <a:spcBef>
                <a:spcPts val="1200"/>
              </a:spcBef>
              <a:spcAft>
                <a:spcPts val="600"/>
              </a:spcAft>
              <a:buFont typeface="Arial"/>
              <a:buNone/>
            </a:pPr>
            <a:r>
              <a:rPr lang="de-DE"/>
              <a:t>Mastertextformat bearbeiten</a:t>
            </a:r>
          </a:p>
        </p:txBody>
      </p:sp>
    </p:spTree>
    <p:extLst>
      <p:ext uri="{BB962C8B-B14F-4D97-AF65-F5344CB8AC3E}">
        <p14:creationId xmlns:p14="http://schemas.microsoft.com/office/powerpoint/2010/main" val="448214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Headline and circular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a:xfrm>
            <a:off x="414447" y="296895"/>
            <a:ext cx="4446920" cy="596196"/>
          </a:xfrm>
        </p:spPr>
        <p:txBody>
          <a:bodyPr/>
          <a:lstStyle>
            <a:lvl1pPr>
              <a:defRPr b="0" i="0"/>
            </a:lvl1pPr>
          </a:lstStyle>
          <a:p>
            <a:r>
              <a:rPr lang="de-DE"/>
              <a:t>Mastertitelformat bearbeiten</a:t>
            </a:r>
            <a:endParaRPr lang="en-US"/>
          </a:p>
        </p:txBody>
      </p:sp>
      <p:sp>
        <p:nvSpPr>
          <p:cNvPr id="10" name="Picture Placeholder 4">
            <a:extLst>
              <a:ext uri="{FF2B5EF4-FFF2-40B4-BE49-F238E27FC236}">
                <a16:creationId xmlns:a16="http://schemas.microsoft.com/office/drawing/2014/main" id="{B501E3CB-9D8B-F544-82FF-08A2AE006D82}"/>
              </a:ext>
            </a:extLst>
          </p:cNvPr>
          <p:cNvSpPr>
            <a:spLocks noGrp="1"/>
          </p:cNvSpPr>
          <p:nvPr>
            <p:ph type="pic" sz="quarter" idx="17"/>
          </p:nvPr>
        </p:nvSpPr>
        <p:spPr>
          <a:xfrm>
            <a:off x="6128049" y="2170606"/>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11" name="Picture Placeholder 4">
            <a:extLst>
              <a:ext uri="{FF2B5EF4-FFF2-40B4-BE49-F238E27FC236}">
                <a16:creationId xmlns:a16="http://schemas.microsoft.com/office/drawing/2014/main" id="{FA9A7F55-F2F2-0B43-B1C2-3FF4BA733165}"/>
              </a:ext>
            </a:extLst>
          </p:cNvPr>
          <p:cNvSpPr>
            <a:spLocks noGrp="1"/>
          </p:cNvSpPr>
          <p:nvPr>
            <p:ph type="pic" sz="quarter" idx="18"/>
          </p:nvPr>
        </p:nvSpPr>
        <p:spPr>
          <a:xfrm>
            <a:off x="8032583" y="2170606"/>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12" name="Picture Placeholder 4">
            <a:extLst>
              <a:ext uri="{FF2B5EF4-FFF2-40B4-BE49-F238E27FC236}">
                <a16:creationId xmlns:a16="http://schemas.microsoft.com/office/drawing/2014/main" id="{F69307B5-CA3A-B344-83EC-C9124E92233B}"/>
              </a:ext>
            </a:extLst>
          </p:cNvPr>
          <p:cNvSpPr>
            <a:spLocks noGrp="1"/>
          </p:cNvSpPr>
          <p:nvPr>
            <p:ph type="pic" sz="quarter" idx="19"/>
          </p:nvPr>
        </p:nvSpPr>
        <p:spPr>
          <a:xfrm>
            <a:off x="9937118" y="2170606"/>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13" name="Picture Placeholder 4">
            <a:extLst>
              <a:ext uri="{FF2B5EF4-FFF2-40B4-BE49-F238E27FC236}">
                <a16:creationId xmlns:a16="http://schemas.microsoft.com/office/drawing/2014/main" id="{3C6C3EE0-E01F-E84A-9E1A-5E2A7C3349F6}"/>
              </a:ext>
            </a:extLst>
          </p:cNvPr>
          <p:cNvSpPr>
            <a:spLocks noGrp="1"/>
          </p:cNvSpPr>
          <p:nvPr>
            <p:ph type="pic" sz="quarter" idx="20"/>
          </p:nvPr>
        </p:nvSpPr>
        <p:spPr>
          <a:xfrm>
            <a:off x="414447" y="2170606"/>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14" name="Picture Placeholder 4">
            <a:extLst>
              <a:ext uri="{FF2B5EF4-FFF2-40B4-BE49-F238E27FC236}">
                <a16:creationId xmlns:a16="http://schemas.microsoft.com/office/drawing/2014/main" id="{DB61EBF1-775C-D140-8E2B-564D6B1FDD91}"/>
              </a:ext>
            </a:extLst>
          </p:cNvPr>
          <p:cNvSpPr>
            <a:spLocks noGrp="1"/>
          </p:cNvSpPr>
          <p:nvPr>
            <p:ph type="pic" sz="quarter" idx="21"/>
          </p:nvPr>
        </p:nvSpPr>
        <p:spPr>
          <a:xfrm>
            <a:off x="2318981" y="2170606"/>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15" name="Picture Placeholder 4">
            <a:extLst>
              <a:ext uri="{FF2B5EF4-FFF2-40B4-BE49-F238E27FC236}">
                <a16:creationId xmlns:a16="http://schemas.microsoft.com/office/drawing/2014/main" id="{75D62786-A6B8-5147-896B-FDE9AA7B61A7}"/>
              </a:ext>
            </a:extLst>
          </p:cNvPr>
          <p:cNvSpPr>
            <a:spLocks noGrp="1"/>
          </p:cNvSpPr>
          <p:nvPr>
            <p:ph type="pic" sz="quarter" idx="22"/>
          </p:nvPr>
        </p:nvSpPr>
        <p:spPr>
          <a:xfrm>
            <a:off x="4223515" y="2170606"/>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16" name="Picture Placeholder 4">
            <a:extLst>
              <a:ext uri="{FF2B5EF4-FFF2-40B4-BE49-F238E27FC236}">
                <a16:creationId xmlns:a16="http://schemas.microsoft.com/office/drawing/2014/main" id="{BB805921-D248-1841-9247-D20DC685F46C}"/>
              </a:ext>
            </a:extLst>
          </p:cNvPr>
          <p:cNvSpPr>
            <a:spLocks noGrp="1"/>
          </p:cNvSpPr>
          <p:nvPr>
            <p:ph type="pic" sz="quarter" idx="23"/>
          </p:nvPr>
        </p:nvSpPr>
        <p:spPr>
          <a:xfrm>
            <a:off x="6128049" y="4219014"/>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17" name="Picture Placeholder 4">
            <a:extLst>
              <a:ext uri="{FF2B5EF4-FFF2-40B4-BE49-F238E27FC236}">
                <a16:creationId xmlns:a16="http://schemas.microsoft.com/office/drawing/2014/main" id="{348F5C85-286D-2744-8D48-F72EB98E7F28}"/>
              </a:ext>
            </a:extLst>
          </p:cNvPr>
          <p:cNvSpPr>
            <a:spLocks noGrp="1"/>
          </p:cNvSpPr>
          <p:nvPr>
            <p:ph type="pic" sz="quarter" idx="24"/>
          </p:nvPr>
        </p:nvSpPr>
        <p:spPr>
          <a:xfrm>
            <a:off x="8032583" y="4219014"/>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18" name="Picture Placeholder 4">
            <a:extLst>
              <a:ext uri="{FF2B5EF4-FFF2-40B4-BE49-F238E27FC236}">
                <a16:creationId xmlns:a16="http://schemas.microsoft.com/office/drawing/2014/main" id="{32386AAB-6287-3943-AA96-BF28D4391467}"/>
              </a:ext>
            </a:extLst>
          </p:cNvPr>
          <p:cNvSpPr>
            <a:spLocks noGrp="1"/>
          </p:cNvSpPr>
          <p:nvPr>
            <p:ph type="pic" sz="quarter" idx="25"/>
          </p:nvPr>
        </p:nvSpPr>
        <p:spPr>
          <a:xfrm>
            <a:off x="9937118" y="4219014"/>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19" name="Picture Placeholder 4">
            <a:extLst>
              <a:ext uri="{FF2B5EF4-FFF2-40B4-BE49-F238E27FC236}">
                <a16:creationId xmlns:a16="http://schemas.microsoft.com/office/drawing/2014/main" id="{A21CCB5F-0B1A-344A-919E-E672C5713D2D}"/>
              </a:ext>
            </a:extLst>
          </p:cNvPr>
          <p:cNvSpPr>
            <a:spLocks noGrp="1"/>
          </p:cNvSpPr>
          <p:nvPr>
            <p:ph type="pic" sz="quarter" idx="26"/>
          </p:nvPr>
        </p:nvSpPr>
        <p:spPr>
          <a:xfrm>
            <a:off x="414447" y="4219014"/>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20" name="Picture Placeholder 4">
            <a:extLst>
              <a:ext uri="{FF2B5EF4-FFF2-40B4-BE49-F238E27FC236}">
                <a16:creationId xmlns:a16="http://schemas.microsoft.com/office/drawing/2014/main" id="{7D17DC3F-F7C8-514C-8A2C-7D707ADEECCB}"/>
              </a:ext>
            </a:extLst>
          </p:cNvPr>
          <p:cNvSpPr>
            <a:spLocks noGrp="1"/>
          </p:cNvSpPr>
          <p:nvPr>
            <p:ph type="pic" sz="quarter" idx="27"/>
          </p:nvPr>
        </p:nvSpPr>
        <p:spPr>
          <a:xfrm>
            <a:off x="2318981" y="4219014"/>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21" name="Picture Placeholder 4">
            <a:extLst>
              <a:ext uri="{FF2B5EF4-FFF2-40B4-BE49-F238E27FC236}">
                <a16:creationId xmlns:a16="http://schemas.microsoft.com/office/drawing/2014/main" id="{1FC9F6C4-F1A3-7441-B76A-F3FBF18DC07B}"/>
              </a:ext>
            </a:extLst>
          </p:cNvPr>
          <p:cNvSpPr>
            <a:spLocks noGrp="1"/>
          </p:cNvSpPr>
          <p:nvPr>
            <p:ph type="pic" sz="quarter" idx="28"/>
          </p:nvPr>
        </p:nvSpPr>
        <p:spPr>
          <a:xfrm>
            <a:off x="4223515" y="4219014"/>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22" name="Text Placeholder 6">
            <a:extLst>
              <a:ext uri="{FF2B5EF4-FFF2-40B4-BE49-F238E27FC236}">
                <a16:creationId xmlns:a16="http://schemas.microsoft.com/office/drawing/2014/main" id="{64D0C8AA-5A86-B44C-A105-0A7858A93B57}"/>
              </a:ext>
            </a:extLst>
          </p:cNvPr>
          <p:cNvSpPr>
            <a:spLocks noGrp="1"/>
          </p:cNvSpPr>
          <p:nvPr>
            <p:ph type="body" sz="quarter" idx="15"/>
          </p:nvPr>
        </p:nvSpPr>
        <p:spPr>
          <a:xfrm>
            <a:off x="6213476" y="486139"/>
            <a:ext cx="5564188" cy="1228363"/>
          </a:xfrm>
        </p:spPr>
        <p:txBody>
          <a:bodyPr/>
          <a:lstStyle>
            <a:lvl1pPr>
              <a:defRPr lang="en-US" sz="2000" b="0" i="0" kern="1200" dirty="0" smtClean="0">
                <a:solidFill>
                  <a:schemeClr val="tx1"/>
                </a:solidFill>
                <a:latin typeface="Sage Text" panose="02010503040201060103" pitchFamily="2" charset="77"/>
                <a:ea typeface="+mn-ea"/>
                <a:cs typeface="Arial" panose="020B0604020202020204" pitchFamily="34" charset="0"/>
              </a:defRPr>
            </a:lvl1pPr>
          </a:lstStyle>
          <a:p>
            <a:pPr marL="0" lvl="0" indent="0" algn="l" defTabSz="228554" rtl="0" eaLnBrk="1" latinLnBrk="0" hangingPunct="1">
              <a:spcBef>
                <a:spcPts val="1200"/>
              </a:spcBef>
              <a:spcAft>
                <a:spcPts val="600"/>
              </a:spcAft>
              <a:buFont typeface="Arial"/>
              <a:buNone/>
            </a:pPr>
            <a:r>
              <a:rPr lang="de-DE"/>
              <a:t>Mastertextformat bearbeiten</a:t>
            </a:r>
          </a:p>
        </p:txBody>
      </p:sp>
      <p:sp>
        <p:nvSpPr>
          <p:cNvPr id="23" name="Slide Number Placeholder 2">
            <a:extLst>
              <a:ext uri="{FF2B5EF4-FFF2-40B4-BE49-F238E27FC236}">
                <a16:creationId xmlns:a16="http://schemas.microsoft.com/office/drawing/2014/main" id="{5C7E70E9-7934-4FFB-81BF-82EFF48CF447}"/>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3585851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Headline and circular icon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a:xfrm>
            <a:off x="414447" y="296895"/>
            <a:ext cx="4446920" cy="596196"/>
          </a:xfrm>
        </p:spPr>
        <p:txBody>
          <a:bodyPr/>
          <a:lstStyle>
            <a:lvl1pPr>
              <a:defRPr b="0" i="0">
                <a:solidFill>
                  <a:schemeClr val="bg1"/>
                </a:solidFill>
              </a:defRPr>
            </a:lvl1pPr>
          </a:lstStyle>
          <a:p>
            <a:r>
              <a:rPr lang="de-DE"/>
              <a:t>Mastertitelformat bearbeiten</a:t>
            </a:r>
            <a:endParaRPr lang="en-US"/>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lvl1pPr>
              <a:defRPr>
                <a:solidFill>
                  <a:schemeClr val="bg1"/>
                </a:solidFill>
              </a:defRPr>
            </a:lvl1p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10" name="Picture Placeholder 4">
            <a:extLst>
              <a:ext uri="{FF2B5EF4-FFF2-40B4-BE49-F238E27FC236}">
                <a16:creationId xmlns:a16="http://schemas.microsoft.com/office/drawing/2014/main" id="{B501E3CB-9D8B-F544-82FF-08A2AE006D82}"/>
              </a:ext>
            </a:extLst>
          </p:cNvPr>
          <p:cNvSpPr>
            <a:spLocks noGrp="1"/>
          </p:cNvSpPr>
          <p:nvPr>
            <p:ph type="pic" sz="quarter" idx="17"/>
          </p:nvPr>
        </p:nvSpPr>
        <p:spPr>
          <a:xfrm>
            <a:off x="6128049" y="2170606"/>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11" name="Picture Placeholder 4">
            <a:extLst>
              <a:ext uri="{FF2B5EF4-FFF2-40B4-BE49-F238E27FC236}">
                <a16:creationId xmlns:a16="http://schemas.microsoft.com/office/drawing/2014/main" id="{FA9A7F55-F2F2-0B43-B1C2-3FF4BA733165}"/>
              </a:ext>
            </a:extLst>
          </p:cNvPr>
          <p:cNvSpPr>
            <a:spLocks noGrp="1"/>
          </p:cNvSpPr>
          <p:nvPr>
            <p:ph type="pic" sz="quarter" idx="18"/>
          </p:nvPr>
        </p:nvSpPr>
        <p:spPr>
          <a:xfrm>
            <a:off x="8032583" y="2170606"/>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12" name="Picture Placeholder 4">
            <a:extLst>
              <a:ext uri="{FF2B5EF4-FFF2-40B4-BE49-F238E27FC236}">
                <a16:creationId xmlns:a16="http://schemas.microsoft.com/office/drawing/2014/main" id="{F69307B5-CA3A-B344-83EC-C9124E92233B}"/>
              </a:ext>
            </a:extLst>
          </p:cNvPr>
          <p:cNvSpPr>
            <a:spLocks noGrp="1"/>
          </p:cNvSpPr>
          <p:nvPr>
            <p:ph type="pic" sz="quarter" idx="19"/>
          </p:nvPr>
        </p:nvSpPr>
        <p:spPr>
          <a:xfrm>
            <a:off x="9937118" y="2170606"/>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13" name="Picture Placeholder 4">
            <a:extLst>
              <a:ext uri="{FF2B5EF4-FFF2-40B4-BE49-F238E27FC236}">
                <a16:creationId xmlns:a16="http://schemas.microsoft.com/office/drawing/2014/main" id="{3C6C3EE0-E01F-E84A-9E1A-5E2A7C3349F6}"/>
              </a:ext>
            </a:extLst>
          </p:cNvPr>
          <p:cNvSpPr>
            <a:spLocks noGrp="1"/>
          </p:cNvSpPr>
          <p:nvPr>
            <p:ph type="pic" sz="quarter" idx="20"/>
          </p:nvPr>
        </p:nvSpPr>
        <p:spPr>
          <a:xfrm>
            <a:off x="414447" y="2170606"/>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14" name="Picture Placeholder 4">
            <a:extLst>
              <a:ext uri="{FF2B5EF4-FFF2-40B4-BE49-F238E27FC236}">
                <a16:creationId xmlns:a16="http://schemas.microsoft.com/office/drawing/2014/main" id="{DB61EBF1-775C-D140-8E2B-564D6B1FDD91}"/>
              </a:ext>
            </a:extLst>
          </p:cNvPr>
          <p:cNvSpPr>
            <a:spLocks noGrp="1"/>
          </p:cNvSpPr>
          <p:nvPr>
            <p:ph type="pic" sz="quarter" idx="21"/>
          </p:nvPr>
        </p:nvSpPr>
        <p:spPr>
          <a:xfrm>
            <a:off x="2318981" y="2170606"/>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15" name="Picture Placeholder 4">
            <a:extLst>
              <a:ext uri="{FF2B5EF4-FFF2-40B4-BE49-F238E27FC236}">
                <a16:creationId xmlns:a16="http://schemas.microsoft.com/office/drawing/2014/main" id="{75D62786-A6B8-5147-896B-FDE9AA7B61A7}"/>
              </a:ext>
            </a:extLst>
          </p:cNvPr>
          <p:cNvSpPr>
            <a:spLocks noGrp="1"/>
          </p:cNvSpPr>
          <p:nvPr>
            <p:ph type="pic" sz="quarter" idx="22"/>
          </p:nvPr>
        </p:nvSpPr>
        <p:spPr>
          <a:xfrm>
            <a:off x="4223515" y="2170606"/>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16" name="Picture Placeholder 4">
            <a:extLst>
              <a:ext uri="{FF2B5EF4-FFF2-40B4-BE49-F238E27FC236}">
                <a16:creationId xmlns:a16="http://schemas.microsoft.com/office/drawing/2014/main" id="{BB805921-D248-1841-9247-D20DC685F46C}"/>
              </a:ext>
            </a:extLst>
          </p:cNvPr>
          <p:cNvSpPr>
            <a:spLocks noGrp="1"/>
          </p:cNvSpPr>
          <p:nvPr>
            <p:ph type="pic" sz="quarter" idx="23"/>
          </p:nvPr>
        </p:nvSpPr>
        <p:spPr>
          <a:xfrm>
            <a:off x="6128049" y="4219014"/>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17" name="Picture Placeholder 4">
            <a:extLst>
              <a:ext uri="{FF2B5EF4-FFF2-40B4-BE49-F238E27FC236}">
                <a16:creationId xmlns:a16="http://schemas.microsoft.com/office/drawing/2014/main" id="{348F5C85-286D-2744-8D48-F72EB98E7F28}"/>
              </a:ext>
            </a:extLst>
          </p:cNvPr>
          <p:cNvSpPr>
            <a:spLocks noGrp="1"/>
          </p:cNvSpPr>
          <p:nvPr>
            <p:ph type="pic" sz="quarter" idx="24"/>
          </p:nvPr>
        </p:nvSpPr>
        <p:spPr>
          <a:xfrm>
            <a:off x="8032583" y="4219014"/>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18" name="Picture Placeholder 4">
            <a:extLst>
              <a:ext uri="{FF2B5EF4-FFF2-40B4-BE49-F238E27FC236}">
                <a16:creationId xmlns:a16="http://schemas.microsoft.com/office/drawing/2014/main" id="{32386AAB-6287-3943-AA96-BF28D4391467}"/>
              </a:ext>
            </a:extLst>
          </p:cNvPr>
          <p:cNvSpPr>
            <a:spLocks noGrp="1"/>
          </p:cNvSpPr>
          <p:nvPr>
            <p:ph type="pic" sz="quarter" idx="25"/>
          </p:nvPr>
        </p:nvSpPr>
        <p:spPr>
          <a:xfrm>
            <a:off x="9937118" y="4219014"/>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19" name="Picture Placeholder 4">
            <a:extLst>
              <a:ext uri="{FF2B5EF4-FFF2-40B4-BE49-F238E27FC236}">
                <a16:creationId xmlns:a16="http://schemas.microsoft.com/office/drawing/2014/main" id="{A21CCB5F-0B1A-344A-919E-E672C5713D2D}"/>
              </a:ext>
            </a:extLst>
          </p:cNvPr>
          <p:cNvSpPr>
            <a:spLocks noGrp="1"/>
          </p:cNvSpPr>
          <p:nvPr>
            <p:ph type="pic" sz="quarter" idx="26"/>
          </p:nvPr>
        </p:nvSpPr>
        <p:spPr>
          <a:xfrm>
            <a:off x="414447" y="4219014"/>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20" name="Picture Placeholder 4">
            <a:extLst>
              <a:ext uri="{FF2B5EF4-FFF2-40B4-BE49-F238E27FC236}">
                <a16:creationId xmlns:a16="http://schemas.microsoft.com/office/drawing/2014/main" id="{7D17DC3F-F7C8-514C-8A2C-7D707ADEECCB}"/>
              </a:ext>
            </a:extLst>
          </p:cNvPr>
          <p:cNvSpPr>
            <a:spLocks noGrp="1"/>
          </p:cNvSpPr>
          <p:nvPr>
            <p:ph type="pic" sz="quarter" idx="27"/>
          </p:nvPr>
        </p:nvSpPr>
        <p:spPr>
          <a:xfrm>
            <a:off x="2318981" y="4219014"/>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21" name="Picture Placeholder 4">
            <a:extLst>
              <a:ext uri="{FF2B5EF4-FFF2-40B4-BE49-F238E27FC236}">
                <a16:creationId xmlns:a16="http://schemas.microsoft.com/office/drawing/2014/main" id="{1FC9F6C4-F1A3-7441-B76A-F3FBF18DC07B}"/>
              </a:ext>
            </a:extLst>
          </p:cNvPr>
          <p:cNvSpPr>
            <a:spLocks noGrp="1"/>
          </p:cNvSpPr>
          <p:nvPr>
            <p:ph type="pic" sz="quarter" idx="28"/>
          </p:nvPr>
        </p:nvSpPr>
        <p:spPr>
          <a:xfrm>
            <a:off x="4223515" y="4219014"/>
            <a:ext cx="1541784" cy="1541786"/>
          </a:xfrm>
          <a:prstGeom prst="ellipse">
            <a:avLst/>
          </a:prstGeom>
          <a:solidFill>
            <a:srgbClr val="CCCCCC">
              <a:alpha val="72170"/>
            </a:srgbClr>
          </a:solidFill>
        </p:spPr>
        <p:txBody>
          <a:bodyPr vert="horz" lIns="0" tIns="0" rIns="0" bIns="0" rtlCol="0" anchor="ctr" anchorCtr="0">
            <a:noAutofit/>
          </a:bodyPr>
          <a:lstStyle>
            <a:lvl1pPr algn="ctr">
              <a:defRPr lang="en-US" sz="1400">
                <a:solidFill>
                  <a:schemeClr val="bg1"/>
                </a:solidFill>
              </a:defRPr>
            </a:lvl1pPr>
          </a:lstStyle>
          <a:p>
            <a:pPr lvl="0" algn="ctr"/>
            <a:r>
              <a:rPr lang="de-DE"/>
              <a:t>Bild durch Klicken auf Symbol hinzufügen</a:t>
            </a:r>
            <a:endParaRPr lang="en-US"/>
          </a:p>
        </p:txBody>
      </p:sp>
      <p:sp>
        <p:nvSpPr>
          <p:cNvPr id="22" name="Text Placeholder 6">
            <a:extLst>
              <a:ext uri="{FF2B5EF4-FFF2-40B4-BE49-F238E27FC236}">
                <a16:creationId xmlns:a16="http://schemas.microsoft.com/office/drawing/2014/main" id="{64D0C8AA-5A86-B44C-A105-0A7858A93B57}"/>
              </a:ext>
            </a:extLst>
          </p:cNvPr>
          <p:cNvSpPr>
            <a:spLocks noGrp="1"/>
          </p:cNvSpPr>
          <p:nvPr>
            <p:ph type="body" sz="quarter" idx="15"/>
          </p:nvPr>
        </p:nvSpPr>
        <p:spPr>
          <a:xfrm>
            <a:off x="6213476" y="486139"/>
            <a:ext cx="5564188" cy="1228363"/>
          </a:xfrm>
        </p:spPr>
        <p:txBody>
          <a:bodyPr/>
          <a:lstStyle>
            <a:lvl1pPr>
              <a:defRPr lang="en-US" sz="2000" b="0" i="0" kern="1200" dirty="0" smtClean="0">
                <a:solidFill>
                  <a:schemeClr val="bg1"/>
                </a:solidFill>
                <a:latin typeface="Sage Text" panose="02010503040201060103" pitchFamily="2" charset="77"/>
                <a:ea typeface="+mn-ea"/>
                <a:cs typeface="Arial" panose="020B0604020202020204" pitchFamily="34" charset="0"/>
              </a:defRPr>
            </a:lvl1pPr>
          </a:lstStyle>
          <a:p>
            <a:pPr marL="0" lvl="0" indent="0" algn="l" defTabSz="228554" rtl="0" eaLnBrk="1" latinLnBrk="0" hangingPunct="1">
              <a:spcBef>
                <a:spcPts val="1200"/>
              </a:spcBef>
              <a:spcAft>
                <a:spcPts val="600"/>
              </a:spcAft>
              <a:buFont typeface="Arial"/>
              <a:buNone/>
            </a:pPr>
            <a:r>
              <a:rPr lang="de-DE"/>
              <a:t>Mastertextformat bearbeiten</a:t>
            </a:r>
          </a:p>
        </p:txBody>
      </p:sp>
    </p:spTree>
    <p:extLst>
      <p:ext uri="{BB962C8B-B14F-4D97-AF65-F5344CB8AC3E}">
        <p14:creationId xmlns:p14="http://schemas.microsoft.com/office/powerpoint/2010/main" val="33687353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ultiple photos">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52851F46-132D-B245-9A95-6E8EC7587FF7}"/>
              </a:ext>
            </a:extLst>
          </p:cNvPr>
          <p:cNvSpPr>
            <a:spLocks noGrp="1"/>
          </p:cNvSpPr>
          <p:nvPr>
            <p:ph type="pic" sz="quarter" idx="14"/>
          </p:nvPr>
        </p:nvSpPr>
        <p:spPr>
          <a:xfrm>
            <a:off x="9104194" y="384175"/>
            <a:ext cx="2668705" cy="3389172"/>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5" name="Picture Placeholder 9">
            <a:extLst>
              <a:ext uri="{FF2B5EF4-FFF2-40B4-BE49-F238E27FC236}">
                <a16:creationId xmlns:a16="http://schemas.microsoft.com/office/drawing/2014/main" id="{6274F69F-32C6-4C4A-A59F-081BBC4BBADC}"/>
              </a:ext>
            </a:extLst>
          </p:cNvPr>
          <p:cNvSpPr>
            <a:spLocks noGrp="1"/>
          </p:cNvSpPr>
          <p:nvPr>
            <p:ph type="pic" sz="quarter" idx="15"/>
          </p:nvPr>
        </p:nvSpPr>
        <p:spPr>
          <a:xfrm>
            <a:off x="9104194" y="3938288"/>
            <a:ext cx="2668705" cy="2273601"/>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6" name="Picture Placeholder 9">
            <a:extLst>
              <a:ext uri="{FF2B5EF4-FFF2-40B4-BE49-F238E27FC236}">
                <a16:creationId xmlns:a16="http://schemas.microsoft.com/office/drawing/2014/main" id="{F16509AB-4398-034F-9B9C-0A215006798E}"/>
              </a:ext>
            </a:extLst>
          </p:cNvPr>
          <p:cNvSpPr>
            <a:spLocks noGrp="1"/>
          </p:cNvSpPr>
          <p:nvPr>
            <p:ph type="pic" sz="quarter" idx="16"/>
          </p:nvPr>
        </p:nvSpPr>
        <p:spPr>
          <a:xfrm>
            <a:off x="6210300" y="2822715"/>
            <a:ext cx="2668705" cy="3389172"/>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7" name="Picture Placeholder 9">
            <a:extLst>
              <a:ext uri="{FF2B5EF4-FFF2-40B4-BE49-F238E27FC236}">
                <a16:creationId xmlns:a16="http://schemas.microsoft.com/office/drawing/2014/main" id="{4C2A5291-5F49-8C4F-9775-823944788858}"/>
              </a:ext>
            </a:extLst>
          </p:cNvPr>
          <p:cNvSpPr>
            <a:spLocks noGrp="1"/>
          </p:cNvSpPr>
          <p:nvPr>
            <p:ph type="pic" sz="quarter" idx="17"/>
          </p:nvPr>
        </p:nvSpPr>
        <p:spPr>
          <a:xfrm>
            <a:off x="6210300" y="384177"/>
            <a:ext cx="2668705" cy="2273601"/>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8" name="Picture Placeholder 9">
            <a:extLst>
              <a:ext uri="{FF2B5EF4-FFF2-40B4-BE49-F238E27FC236}">
                <a16:creationId xmlns:a16="http://schemas.microsoft.com/office/drawing/2014/main" id="{BCE4EFE1-CDC2-294D-B3CB-10C059EE1089}"/>
              </a:ext>
            </a:extLst>
          </p:cNvPr>
          <p:cNvSpPr>
            <a:spLocks noGrp="1"/>
          </p:cNvSpPr>
          <p:nvPr>
            <p:ph type="pic" sz="quarter" idx="18"/>
          </p:nvPr>
        </p:nvSpPr>
        <p:spPr>
          <a:xfrm>
            <a:off x="419103" y="384175"/>
            <a:ext cx="5559422" cy="5827712"/>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9" name="Slide Number Placeholder 2">
            <a:extLst>
              <a:ext uri="{FF2B5EF4-FFF2-40B4-BE49-F238E27FC236}">
                <a16:creationId xmlns:a16="http://schemas.microsoft.com/office/drawing/2014/main" id="{5314FDEB-42F7-4AC4-AAD9-801D3E5C38FB}"/>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16717464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Multiple photos">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lvl1pPr>
              <a:defRPr>
                <a:solidFill>
                  <a:schemeClr val="bg1"/>
                </a:solidFill>
              </a:defRPr>
            </a:lvl1p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4" name="Picture Placeholder 9">
            <a:extLst>
              <a:ext uri="{FF2B5EF4-FFF2-40B4-BE49-F238E27FC236}">
                <a16:creationId xmlns:a16="http://schemas.microsoft.com/office/drawing/2014/main" id="{52851F46-132D-B245-9A95-6E8EC7587FF7}"/>
              </a:ext>
            </a:extLst>
          </p:cNvPr>
          <p:cNvSpPr>
            <a:spLocks noGrp="1"/>
          </p:cNvSpPr>
          <p:nvPr>
            <p:ph type="pic" sz="quarter" idx="14"/>
          </p:nvPr>
        </p:nvSpPr>
        <p:spPr>
          <a:xfrm>
            <a:off x="9104194" y="384175"/>
            <a:ext cx="2668705" cy="3389172"/>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5" name="Picture Placeholder 9">
            <a:extLst>
              <a:ext uri="{FF2B5EF4-FFF2-40B4-BE49-F238E27FC236}">
                <a16:creationId xmlns:a16="http://schemas.microsoft.com/office/drawing/2014/main" id="{6274F69F-32C6-4C4A-A59F-081BBC4BBADC}"/>
              </a:ext>
            </a:extLst>
          </p:cNvPr>
          <p:cNvSpPr>
            <a:spLocks noGrp="1"/>
          </p:cNvSpPr>
          <p:nvPr>
            <p:ph type="pic" sz="quarter" idx="15"/>
          </p:nvPr>
        </p:nvSpPr>
        <p:spPr>
          <a:xfrm>
            <a:off x="9104194" y="3938288"/>
            <a:ext cx="2668705" cy="2273601"/>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6" name="Picture Placeholder 9">
            <a:extLst>
              <a:ext uri="{FF2B5EF4-FFF2-40B4-BE49-F238E27FC236}">
                <a16:creationId xmlns:a16="http://schemas.microsoft.com/office/drawing/2014/main" id="{F16509AB-4398-034F-9B9C-0A215006798E}"/>
              </a:ext>
            </a:extLst>
          </p:cNvPr>
          <p:cNvSpPr>
            <a:spLocks noGrp="1"/>
          </p:cNvSpPr>
          <p:nvPr>
            <p:ph type="pic" sz="quarter" idx="16"/>
          </p:nvPr>
        </p:nvSpPr>
        <p:spPr>
          <a:xfrm>
            <a:off x="6210300" y="2822715"/>
            <a:ext cx="2668705" cy="3389172"/>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7" name="Picture Placeholder 9">
            <a:extLst>
              <a:ext uri="{FF2B5EF4-FFF2-40B4-BE49-F238E27FC236}">
                <a16:creationId xmlns:a16="http://schemas.microsoft.com/office/drawing/2014/main" id="{4C2A5291-5F49-8C4F-9775-823944788858}"/>
              </a:ext>
            </a:extLst>
          </p:cNvPr>
          <p:cNvSpPr>
            <a:spLocks noGrp="1"/>
          </p:cNvSpPr>
          <p:nvPr>
            <p:ph type="pic" sz="quarter" idx="17"/>
          </p:nvPr>
        </p:nvSpPr>
        <p:spPr>
          <a:xfrm>
            <a:off x="6210300" y="384177"/>
            <a:ext cx="2668705" cy="2273601"/>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8" name="Picture Placeholder 9">
            <a:extLst>
              <a:ext uri="{FF2B5EF4-FFF2-40B4-BE49-F238E27FC236}">
                <a16:creationId xmlns:a16="http://schemas.microsoft.com/office/drawing/2014/main" id="{BCE4EFE1-CDC2-294D-B3CB-10C059EE1089}"/>
              </a:ext>
            </a:extLst>
          </p:cNvPr>
          <p:cNvSpPr>
            <a:spLocks noGrp="1"/>
          </p:cNvSpPr>
          <p:nvPr>
            <p:ph type="pic" sz="quarter" idx="18"/>
          </p:nvPr>
        </p:nvSpPr>
        <p:spPr>
          <a:xfrm>
            <a:off x="419103" y="384175"/>
            <a:ext cx="5559422" cy="5827712"/>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Tree>
    <p:extLst>
      <p:ext uri="{BB962C8B-B14F-4D97-AF65-F5344CB8AC3E}">
        <p14:creationId xmlns:p14="http://schemas.microsoft.com/office/powerpoint/2010/main" val="22901729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ft column content + photo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468EEC1-22BB-B543-ACDA-71D7FE709C80}"/>
              </a:ext>
            </a:extLst>
          </p:cNvPr>
          <p:cNvSpPr>
            <a:spLocks noGrp="1"/>
          </p:cNvSpPr>
          <p:nvPr>
            <p:ph type="body" sz="quarter" idx="20"/>
          </p:nvPr>
        </p:nvSpPr>
        <p:spPr>
          <a:xfrm>
            <a:off x="407989" y="1872573"/>
            <a:ext cx="2514600" cy="4497388"/>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Text Placeholder 5">
            <a:extLst>
              <a:ext uri="{FF2B5EF4-FFF2-40B4-BE49-F238E27FC236}">
                <a16:creationId xmlns:a16="http://schemas.microsoft.com/office/drawing/2014/main" id="{483A4825-393E-3941-A86D-9D51FE070F51}"/>
              </a:ext>
            </a:extLst>
          </p:cNvPr>
          <p:cNvSpPr>
            <a:spLocks noGrp="1"/>
          </p:cNvSpPr>
          <p:nvPr>
            <p:ph type="body" sz="quarter" idx="19"/>
          </p:nvPr>
        </p:nvSpPr>
        <p:spPr>
          <a:xfrm>
            <a:off x="407599" y="384177"/>
            <a:ext cx="2514600" cy="763929"/>
          </a:xfrm>
        </p:spPr>
        <p:txBody>
          <a:bodyPr/>
          <a:lstStyle>
            <a:lvl1pPr>
              <a:defRPr lang="en-US" sz="2000" b="1" i="0" kern="1200" dirty="0" smtClean="0">
                <a:solidFill>
                  <a:schemeClr val="tx1"/>
                </a:solidFill>
                <a:latin typeface="Sage Text" panose="02010503040201060103" pitchFamily="2" charset="77"/>
                <a:ea typeface="+mn-ea"/>
                <a:cs typeface="Arial" panose="020B0604020202020204" pitchFamily="34" charset="0"/>
              </a:defRPr>
            </a:lvl1pPr>
          </a:lstStyle>
          <a:p>
            <a:pPr marL="0" lvl="0" indent="0" algn="l" defTabSz="228554" rtl="0" eaLnBrk="1" latinLnBrk="0" hangingPunct="1">
              <a:spcBef>
                <a:spcPts val="1200"/>
              </a:spcBef>
              <a:spcAft>
                <a:spcPts val="600"/>
              </a:spcAft>
              <a:buFont typeface="Arial"/>
              <a:buNone/>
            </a:pPr>
            <a:r>
              <a:rPr lang="de-DE"/>
              <a:t>Mastertextformat bearbeiten</a:t>
            </a:r>
          </a:p>
        </p:txBody>
      </p:sp>
      <p:sp>
        <p:nvSpPr>
          <p:cNvPr id="4" name="Picture Placeholder 9">
            <a:extLst>
              <a:ext uri="{FF2B5EF4-FFF2-40B4-BE49-F238E27FC236}">
                <a16:creationId xmlns:a16="http://schemas.microsoft.com/office/drawing/2014/main" id="{52851F46-132D-B245-9A95-6E8EC7587FF7}"/>
              </a:ext>
            </a:extLst>
          </p:cNvPr>
          <p:cNvSpPr>
            <a:spLocks noGrp="1"/>
          </p:cNvSpPr>
          <p:nvPr>
            <p:ph type="pic" sz="quarter" idx="14"/>
          </p:nvPr>
        </p:nvSpPr>
        <p:spPr>
          <a:xfrm>
            <a:off x="3309821" y="384175"/>
            <a:ext cx="2668705" cy="3389172"/>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5" name="Picture Placeholder 9">
            <a:extLst>
              <a:ext uri="{FF2B5EF4-FFF2-40B4-BE49-F238E27FC236}">
                <a16:creationId xmlns:a16="http://schemas.microsoft.com/office/drawing/2014/main" id="{6274F69F-32C6-4C4A-A59F-081BBC4BBADC}"/>
              </a:ext>
            </a:extLst>
          </p:cNvPr>
          <p:cNvSpPr>
            <a:spLocks noGrp="1"/>
          </p:cNvSpPr>
          <p:nvPr>
            <p:ph type="pic" sz="quarter" idx="15"/>
          </p:nvPr>
        </p:nvSpPr>
        <p:spPr>
          <a:xfrm>
            <a:off x="3309821" y="3938288"/>
            <a:ext cx="2668705" cy="2273601"/>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8" name="Picture Placeholder 9">
            <a:extLst>
              <a:ext uri="{FF2B5EF4-FFF2-40B4-BE49-F238E27FC236}">
                <a16:creationId xmlns:a16="http://schemas.microsoft.com/office/drawing/2014/main" id="{BCE4EFE1-CDC2-294D-B3CB-10C059EE1089}"/>
              </a:ext>
            </a:extLst>
          </p:cNvPr>
          <p:cNvSpPr>
            <a:spLocks noGrp="1"/>
          </p:cNvSpPr>
          <p:nvPr>
            <p:ph type="pic" sz="quarter" idx="18"/>
          </p:nvPr>
        </p:nvSpPr>
        <p:spPr>
          <a:xfrm>
            <a:off x="6218241" y="384175"/>
            <a:ext cx="5559422" cy="5827712"/>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9" name="Slide Number Placeholder 2">
            <a:extLst>
              <a:ext uri="{FF2B5EF4-FFF2-40B4-BE49-F238E27FC236}">
                <a16:creationId xmlns:a16="http://schemas.microsoft.com/office/drawing/2014/main" id="{59B808EE-3BB1-4F82-86B2-FE9DA73BCC7E}"/>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1964053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 Three photos Top">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70CC-799B-AB4E-B868-49834F2F09B5}"/>
              </a:ext>
            </a:extLst>
          </p:cNvPr>
          <p:cNvSpPr>
            <a:spLocks noGrp="1"/>
          </p:cNvSpPr>
          <p:nvPr>
            <p:ph type="title" hasCustomPrompt="1"/>
          </p:nvPr>
        </p:nvSpPr>
        <p:spPr>
          <a:xfrm>
            <a:off x="417622" y="3549902"/>
            <a:ext cx="5564079" cy="596196"/>
          </a:xfrm>
        </p:spPr>
        <p:txBody>
          <a:bodyPr/>
          <a:lstStyle>
            <a:lvl1pPr>
              <a:lnSpc>
                <a:spcPct val="95000"/>
              </a:lnSpc>
              <a:defRPr sz="4400" b="0" i="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BBC62B7B-FE87-AE44-8A6E-CE161A84ECC5}"/>
              </a:ext>
            </a:extLst>
          </p:cNvPr>
          <p:cNvSpPr>
            <a:spLocks noGrp="1"/>
          </p:cNvSpPr>
          <p:nvPr>
            <p:ph type="body" sz="quarter" idx="11"/>
          </p:nvPr>
        </p:nvSpPr>
        <p:spPr>
          <a:xfrm>
            <a:off x="414447" y="5316349"/>
            <a:ext cx="2968613" cy="596197"/>
          </a:xfrm>
        </p:spPr>
        <p:txBody>
          <a:bodyPr/>
          <a:lstStyle>
            <a:lvl1pPr>
              <a:defRPr sz="1600" b="1" i="0">
                <a:solidFill>
                  <a:schemeClr val="bg2"/>
                </a:solidFill>
                <a:latin typeface="Sage Text" panose="02010503040201060103" pitchFamily="2" charset="77"/>
              </a:defRPr>
            </a:lvl1pPr>
            <a:lvl2pPr marL="0" indent="0">
              <a:buNone/>
              <a:defRPr b="1" i="0">
                <a:latin typeface="Sage Text Bold Beta 3" pitchFamily="2" charset="77"/>
              </a:defRPr>
            </a:lvl2pPr>
            <a:lvl3pPr>
              <a:defRPr b="1" i="0">
                <a:latin typeface="Sage Text Bold Beta 3" pitchFamily="2" charset="77"/>
              </a:defRPr>
            </a:lvl3pPr>
            <a:lvl4pPr>
              <a:defRPr b="1" i="0">
                <a:latin typeface="Sage Text Bold Beta 3" pitchFamily="2" charset="77"/>
              </a:defRPr>
            </a:lvl4pPr>
            <a:lvl5pPr>
              <a:defRPr b="1" i="0">
                <a:latin typeface="Sage Text Bold Beta 3" pitchFamily="2" charset="77"/>
              </a:defRPr>
            </a:lvl5pPr>
          </a:lstStyle>
          <a:p>
            <a:pPr lvl="0"/>
            <a:r>
              <a:rPr lang="de-DE"/>
              <a:t>Mastertextformat bearbeiten</a:t>
            </a:r>
          </a:p>
        </p:txBody>
      </p:sp>
      <p:sp>
        <p:nvSpPr>
          <p:cNvPr id="15" name="Picture Placeholder 9">
            <a:extLst>
              <a:ext uri="{FF2B5EF4-FFF2-40B4-BE49-F238E27FC236}">
                <a16:creationId xmlns:a16="http://schemas.microsoft.com/office/drawing/2014/main" id="{755D37F8-B41E-014F-93BF-7835861EAB37}"/>
              </a:ext>
            </a:extLst>
          </p:cNvPr>
          <p:cNvSpPr>
            <a:spLocks noGrp="1"/>
          </p:cNvSpPr>
          <p:nvPr>
            <p:ph type="pic" sz="quarter" idx="13"/>
          </p:nvPr>
        </p:nvSpPr>
        <p:spPr>
          <a:xfrm>
            <a:off x="6208595" y="384175"/>
            <a:ext cx="2668705" cy="2994144"/>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12" name="Picture Placeholder 9">
            <a:extLst>
              <a:ext uri="{FF2B5EF4-FFF2-40B4-BE49-F238E27FC236}">
                <a16:creationId xmlns:a16="http://schemas.microsoft.com/office/drawing/2014/main" id="{68267E3A-DC29-6F42-AC51-E02151CF18B0}"/>
              </a:ext>
            </a:extLst>
          </p:cNvPr>
          <p:cNvSpPr>
            <a:spLocks noGrp="1"/>
          </p:cNvSpPr>
          <p:nvPr>
            <p:ph type="pic" sz="quarter" idx="14"/>
          </p:nvPr>
        </p:nvSpPr>
        <p:spPr>
          <a:xfrm>
            <a:off x="9104194" y="384175"/>
            <a:ext cx="2668705" cy="2994144"/>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13" name="Picture Placeholder 9">
            <a:extLst>
              <a:ext uri="{FF2B5EF4-FFF2-40B4-BE49-F238E27FC236}">
                <a16:creationId xmlns:a16="http://schemas.microsoft.com/office/drawing/2014/main" id="{3DED7AF3-4192-3B44-BD99-9843E4817B8E}"/>
              </a:ext>
            </a:extLst>
          </p:cNvPr>
          <p:cNvSpPr>
            <a:spLocks noGrp="1"/>
          </p:cNvSpPr>
          <p:nvPr>
            <p:ph type="pic" sz="quarter" idx="12"/>
          </p:nvPr>
        </p:nvSpPr>
        <p:spPr>
          <a:xfrm>
            <a:off x="414445" y="384175"/>
            <a:ext cx="5567256" cy="2994144"/>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Tree>
    <p:extLst>
      <p:ext uri="{BB962C8B-B14F-4D97-AF65-F5344CB8AC3E}">
        <p14:creationId xmlns:p14="http://schemas.microsoft.com/office/powerpoint/2010/main" val="2796470658"/>
      </p:ext>
    </p:extLst>
  </p:cSld>
  <p:clrMapOvr>
    <a:masterClrMapping/>
  </p:clrMapOvr>
  <p:extLst>
    <p:ext uri="{DCECCB84-F9BA-43D5-87BE-67443E8EF086}">
      <p15:sldGuideLst xmlns:p15="http://schemas.microsoft.com/office/powerpoint/2012/main">
        <p15:guide id="1" pos="5594">
          <p15:clr>
            <a:srgbClr val="FBAE40"/>
          </p15:clr>
        </p15:guide>
        <p15:guide id="2" pos="572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Left column content + photos">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468EEC1-22BB-B543-ACDA-71D7FE709C80}"/>
              </a:ext>
            </a:extLst>
          </p:cNvPr>
          <p:cNvSpPr>
            <a:spLocks noGrp="1"/>
          </p:cNvSpPr>
          <p:nvPr>
            <p:ph type="body" sz="quarter" idx="20"/>
          </p:nvPr>
        </p:nvSpPr>
        <p:spPr>
          <a:xfrm>
            <a:off x="407989" y="1873112"/>
            <a:ext cx="2514600" cy="4497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Text Placeholder 5">
            <a:extLst>
              <a:ext uri="{FF2B5EF4-FFF2-40B4-BE49-F238E27FC236}">
                <a16:creationId xmlns:a16="http://schemas.microsoft.com/office/drawing/2014/main" id="{483A4825-393E-3941-A86D-9D51FE070F51}"/>
              </a:ext>
            </a:extLst>
          </p:cNvPr>
          <p:cNvSpPr>
            <a:spLocks noGrp="1"/>
          </p:cNvSpPr>
          <p:nvPr>
            <p:ph type="body" sz="quarter" idx="19"/>
          </p:nvPr>
        </p:nvSpPr>
        <p:spPr>
          <a:xfrm>
            <a:off x="407599" y="384177"/>
            <a:ext cx="2514600" cy="763929"/>
          </a:xfrm>
        </p:spPr>
        <p:txBody>
          <a:bodyPr/>
          <a:lstStyle>
            <a:lvl1pPr>
              <a:defRPr lang="en-US" sz="2000" b="1" i="0" kern="1200" dirty="0" smtClean="0">
                <a:solidFill>
                  <a:schemeClr val="bg1"/>
                </a:solidFill>
                <a:latin typeface="Sage Text" panose="02010503040201060103" pitchFamily="2" charset="77"/>
                <a:ea typeface="+mn-ea"/>
                <a:cs typeface="Arial" panose="020B0604020202020204" pitchFamily="34" charset="0"/>
              </a:defRPr>
            </a:lvl1pPr>
          </a:lstStyle>
          <a:p>
            <a:pPr marL="0" lvl="0" indent="0" algn="l" defTabSz="228554" rtl="0" eaLnBrk="1" latinLnBrk="0" hangingPunct="1">
              <a:spcBef>
                <a:spcPts val="1200"/>
              </a:spcBef>
              <a:spcAft>
                <a:spcPts val="600"/>
              </a:spcAft>
              <a:buFont typeface="Arial"/>
              <a:buNone/>
            </a:pPr>
            <a:r>
              <a:rPr lang="de-DE"/>
              <a:t>Mastertextformat bearbeiten</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lvl1pPr>
              <a:defRPr>
                <a:solidFill>
                  <a:schemeClr val="bg1"/>
                </a:solidFill>
              </a:defRPr>
            </a:lvl1p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4" name="Picture Placeholder 9">
            <a:extLst>
              <a:ext uri="{FF2B5EF4-FFF2-40B4-BE49-F238E27FC236}">
                <a16:creationId xmlns:a16="http://schemas.microsoft.com/office/drawing/2014/main" id="{52851F46-132D-B245-9A95-6E8EC7587FF7}"/>
              </a:ext>
            </a:extLst>
          </p:cNvPr>
          <p:cNvSpPr>
            <a:spLocks noGrp="1"/>
          </p:cNvSpPr>
          <p:nvPr>
            <p:ph type="pic" sz="quarter" idx="14"/>
          </p:nvPr>
        </p:nvSpPr>
        <p:spPr>
          <a:xfrm>
            <a:off x="3309821" y="384175"/>
            <a:ext cx="2668705" cy="3389172"/>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5" name="Picture Placeholder 9">
            <a:extLst>
              <a:ext uri="{FF2B5EF4-FFF2-40B4-BE49-F238E27FC236}">
                <a16:creationId xmlns:a16="http://schemas.microsoft.com/office/drawing/2014/main" id="{6274F69F-32C6-4C4A-A59F-081BBC4BBADC}"/>
              </a:ext>
            </a:extLst>
          </p:cNvPr>
          <p:cNvSpPr>
            <a:spLocks noGrp="1"/>
          </p:cNvSpPr>
          <p:nvPr>
            <p:ph type="pic" sz="quarter" idx="15"/>
          </p:nvPr>
        </p:nvSpPr>
        <p:spPr>
          <a:xfrm>
            <a:off x="3309821" y="3938288"/>
            <a:ext cx="2668705" cy="2273601"/>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8" name="Picture Placeholder 9">
            <a:extLst>
              <a:ext uri="{FF2B5EF4-FFF2-40B4-BE49-F238E27FC236}">
                <a16:creationId xmlns:a16="http://schemas.microsoft.com/office/drawing/2014/main" id="{BCE4EFE1-CDC2-294D-B3CB-10C059EE1089}"/>
              </a:ext>
            </a:extLst>
          </p:cNvPr>
          <p:cNvSpPr>
            <a:spLocks noGrp="1"/>
          </p:cNvSpPr>
          <p:nvPr>
            <p:ph type="pic" sz="quarter" idx="18"/>
          </p:nvPr>
        </p:nvSpPr>
        <p:spPr>
          <a:xfrm>
            <a:off x="6218241" y="384175"/>
            <a:ext cx="5559422" cy="5827712"/>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Tree>
    <p:extLst>
      <p:ext uri="{BB962C8B-B14F-4D97-AF65-F5344CB8AC3E}">
        <p14:creationId xmlns:p14="http://schemas.microsoft.com/office/powerpoint/2010/main" val="12359667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hort statement + 2 photos">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1358DB-52D4-1840-96CE-9CF8C33B8EE9}"/>
              </a:ext>
            </a:extLst>
          </p:cNvPr>
          <p:cNvSpPr/>
          <p:nvPr userDrawn="1"/>
        </p:nvSpPr>
        <p:spPr>
          <a:xfrm>
            <a:off x="1" y="6211888"/>
            <a:ext cx="12192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6" name="Text Placeholder 6">
            <a:extLst>
              <a:ext uri="{FF2B5EF4-FFF2-40B4-BE49-F238E27FC236}">
                <a16:creationId xmlns:a16="http://schemas.microsoft.com/office/drawing/2014/main" id="{97A50F0C-D79E-A943-ACBA-8D7A99E70026}"/>
              </a:ext>
            </a:extLst>
          </p:cNvPr>
          <p:cNvSpPr>
            <a:spLocks noGrp="1"/>
          </p:cNvSpPr>
          <p:nvPr>
            <p:ph type="body" sz="quarter" idx="15"/>
          </p:nvPr>
        </p:nvSpPr>
        <p:spPr>
          <a:xfrm>
            <a:off x="414338" y="486137"/>
            <a:ext cx="5072062" cy="2022960"/>
          </a:xfrm>
        </p:spPr>
        <p:txBody>
          <a:bodyPr/>
          <a:lstStyle>
            <a:lvl1pPr>
              <a:defRPr lang="en-US" sz="2000" b="0" i="0" kern="1200" dirty="0" smtClean="0">
                <a:solidFill>
                  <a:schemeClr val="tx1"/>
                </a:solidFill>
                <a:latin typeface="Sage Text" panose="02010503040201060103" pitchFamily="2" charset="77"/>
                <a:ea typeface="+mn-ea"/>
                <a:cs typeface="Arial" panose="020B0604020202020204" pitchFamily="34" charset="0"/>
              </a:defRPr>
            </a:lvl1pPr>
          </a:lstStyle>
          <a:p>
            <a:pPr marL="0" lvl="0" indent="0" algn="l" defTabSz="228554" rtl="0" eaLnBrk="1" latinLnBrk="0" hangingPunct="1">
              <a:spcBef>
                <a:spcPts val="1200"/>
              </a:spcBef>
              <a:spcAft>
                <a:spcPts val="600"/>
              </a:spcAft>
              <a:buFont typeface="Arial"/>
              <a:buNone/>
            </a:pPr>
            <a:r>
              <a:rPr lang="de-DE"/>
              <a:t>Mastertextformat bearbeiten</a:t>
            </a:r>
          </a:p>
        </p:txBody>
      </p:sp>
      <p:sp>
        <p:nvSpPr>
          <p:cNvPr id="8" name="Picture Placeholder 9">
            <a:extLst>
              <a:ext uri="{FF2B5EF4-FFF2-40B4-BE49-F238E27FC236}">
                <a16:creationId xmlns:a16="http://schemas.microsoft.com/office/drawing/2014/main" id="{BCE4EFE1-CDC2-294D-B3CB-10C059EE1089}"/>
              </a:ext>
            </a:extLst>
          </p:cNvPr>
          <p:cNvSpPr>
            <a:spLocks noGrp="1"/>
          </p:cNvSpPr>
          <p:nvPr>
            <p:ph type="pic" sz="quarter" idx="18"/>
          </p:nvPr>
        </p:nvSpPr>
        <p:spPr>
          <a:xfrm>
            <a:off x="6218241" y="384175"/>
            <a:ext cx="5559422" cy="5827712"/>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11" name="Picture Placeholder 9">
            <a:extLst>
              <a:ext uri="{FF2B5EF4-FFF2-40B4-BE49-F238E27FC236}">
                <a16:creationId xmlns:a16="http://schemas.microsoft.com/office/drawing/2014/main" id="{A14591D8-4642-F142-9099-6A5305A6E0F6}"/>
              </a:ext>
            </a:extLst>
          </p:cNvPr>
          <p:cNvSpPr>
            <a:spLocks noGrp="1"/>
          </p:cNvSpPr>
          <p:nvPr>
            <p:ph type="pic" sz="quarter" idx="13"/>
          </p:nvPr>
        </p:nvSpPr>
        <p:spPr>
          <a:xfrm>
            <a:off x="414338" y="3217743"/>
            <a:ext cx="5559422" cy="2994144"/>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9" name="Slide Number Placeholder 2">
            <a:extLst>
              <a:ext uri="{FF2B5EF4-FFF2-40B4-BE49-F238E27FC236}">
                <a16:creationId xmlns:a16="http://schemas.microsoft.com/office/drawing/2014/main" id="{B04E44A8-E3C0-412F-9393-AE2B15F38002}"/>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3253622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Short statement + 2 photos">
    <p:bg>
      <p:bgPr>
        <a:solidFill>
          <a:schemeClr val="tx1"/>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97A50F0C-D79E-A943-ACBA-8D7A99E70026}"/>
              </a:ext>
            </a:extLst>
          </p:cNvPr>
          <p:cNvSpPr>
            <a:spLocks noGrp="1"/>
          </p:cNvSpPr>
          <p:nvPr>
            <p:ph type="body" sz="quarter" idx="15"/>
          </p:nvPr>
        </p:nvSpPr>
        <p:spPr>
          <a:xfrm>
            <a:off x="414338" y="486137"/>
            <a:ext cx="5072062" cy="2022960"/>
          </a:xfrm>
        </p:spPr>
        <p:txBody>
          <a:bodyPr/>
          <a:lstStyle>
            <a:lvl1pPr>
              <a:defRPr lang="en-US" sz="2000" b="0" i="0" kern="1200" dirty="0" smtClean="0">
                <a:solidFill>
                  <a:schemeClr val="bg1"/>
                </a:solidFill>
                <a:latin typeface="Sage Text" panose="02010503040201060103" pitchFamily="2" charset="77"/>
                <a:ea typeface="+mn-ea"/>
                <a:cs typeface="Arial" panose="020B0604020202020204" pitchFamily="34" charset="0"/>
              </a:defRPr>
            </a:lvl1pPr>
          </a:lstStyle>
          <a:p>
            <a:pPr marL="0" lvl="0" indent="0" algn="l" defTabSz="228554" rtl="0" eaLnBrk="1" latinLnBrk="0" hangingPunct="1">
              <a:spcBef>
                <a:spcPts val="1200"/>
              </a:spcBef>
              <a:spcAft>
                <a:spcPts val="600"/>
              </a:spcAft>
              <a:buFont typeface="Arial"/>
              <a:buNone/>
            </a:pPr>
            <a:r>
              <a:rPr lang="de-DE"/>
              <a:t>Mastertextformat bearbeiten</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lvl1pPr>
              <a:defRPr>
                <a:solidFill>
                  <a:schemeClr val="bg1"/>
                </a:solidFill>
              </a:defRPr>
            </a:lvl1p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8" name="Picture Placeholder 9">
            <a:extLst>
              <a:ext uri="{FF2B5EF4-FFF2-40B4-BE49-F238E27FC236}">
                <a16:creationId xmlns:a16="http://schemas.microsoft.com/office/drawing/2014/main" id="{BCE4EFE1-CDC2-294D-B3CB-10C059EE1089}"/>
              </a:ext>
            </a:extLst>
          </p:cNvPr>
          <p:cNvSpPr>
            <a:spLocks noGrp="1"/>
          </p:cNvSpPr>
          <p:nvPr>
            <p:ph type="pic" sz="quarter" idx="18"/>
          </p:nvPr>
        </p:nvSpPr>
        <p:spPr>
          <a:xfrm>
            <a:off x="6218241" y="384175"/>
            <a:ext cx="5559422" cy="5827712"/>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
        <p:nvSpPr>
          <p:cNvPr id="11" name="Picture Placeholder 9">
            <a:extLst>
              <a:ext uri="{FF2B5EF4-FFF2-40B4-BE49-F238E27FC236}">
                <a16:creationId xmlns:a16="http://schemas.microsoft.com/office/drawing/2014/main" id="{A14591D8-4642-F142-9099-6A5305A6E0F6}"/>
              </a:ext>
            </a:extLst>
          </p:cNvPr>
          <p:cNvSpPr>
            <a:spLocks noGrp="1"/>
          </p:cNvSpPr>
          <p:nvPr>
            <p:ph type="pic" sz="quarter" idx="13"/>
          </p:nvPr>
        </p:nvSpPr>
        <p:spPr>
          <a:xfrm>
            <a:off x="414338" y="3217743"/>
            <a:ext cx="5559422" cy="2994144"/>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de-DE"/>
              <a:t>Bild durch Klicken auf Symbol hinzufügen</a:t>
            </a:r>
            <a:endParaRPr lang="en-US"/>
          </a:p>
        </p:txBody>
      </p:sp>
    </p:spTree>
    <p:extLst>
      <p:ext uri="{BB962C8B-B14F-4D97-AF65-F5344CB8AC3E}">
        <p14:creationId xmlns:p14="http://schemas.microsoft.com/office/powerpoint/2010/main" val="1007775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Left column content + photo">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2390F07C-AF02-CF42-B91D-4209B8854746}"/>
              </a:ext>
            </a:extLst>
          </p:cNvPr>
          <p:cNvSpPr>
            <a:spLocks noGrp="1"/>
          </p:cNvSpPr>
          <p:nvPr>
            <p:ph type="body" sz="quarter" idx="20"/>
          </p:nvPr>
        </p:nvSpPr>
        <p:spPr>
          <a:xfrm>
            <a:off x="407988" y="1319816"/>
            <a:ext cx="3249613" cy="4787900"/>
          </a:xfrm>
        </p:spPr>
        <p:txBody>
          <a:bodyPr tIns="0"/>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 name="TextBox 1">
            <a:extLst>
              <a:ext uri="{FF2B5EF4-FFF2-40B4-BE49-F238E27FC236}">
                <a16:creationId xmlns:a16="http://schemas.microsoft.com/office/drawing/2014/main" id="{AAB16D93-D53A-0244-AA4D-9E117594497D}"/>
              </a:ext>
            </a:extLst>
          </p:cNvPr>
          <p:cNvSpPr txBox="1"/>
          <p:nvPr userDrawn="1"/>
        </p:nvSpPr>
        <p:spPr>
          <a:xfrm>
            <a:off x="1979271" y="-1076446"/>
            <a:ext cx="0" cy="0"/>
          </a:xfrm>
          <a:prstGeom prst="rect">
            <a:avLst/>
          </a:prstGeom>
          <a:noFill/>
        </p:spPr>
        <p:txBody>
          <a:bodyPr wrap="none" lIns="0" tIns="0" rIns="0" bIns="0" rtlCol="0">
            <a:noAutofit/>
          </a:bodyPr>
          <a:lstStyle/>
          <a:p>
            <a:pPr algn="l"/>
            <a:endParaRPr lang="en-US" sz="1999" b="0" i="0">
              <a:solidFill>
                <a:srgbClr val="666666"/>
              </a:solidFill>
              <a:latin typeface="Sage Text" panose="02010503040201060103" pitchFamily="2" charset="77"/>
              <a:cs typeface="Arial"/>
            </a:endParaRPr>
          </a:p>
        </p:txBody>
      </p:sp>
      <p:sp>
        <p:nvSpPr>
          <p:cNvPr id="7" name="Picture Placeholder 9">
            <a:extLst>
              <a:ext uri="{FF2B5EF4-FFF2-40B4-BE49-F238E27FC236}">
                <a16:creationId xmlns:a16="http://schemas.microsoft.com/office/drawing/2014/main" id="{7A586A26-8075-DE47-9FAC-9B39489E4BC5}"/>
              </a:ext>
            </a:extLst>
          </p:cNvPr>
          <p:cNvSpPr>
            <a:spLocks noGrp="1"/>
          </p:cNvSpPr>
          <p:nvPr>
            <p:ph type="pic" sz="quarter" idx="14"/>
          </p:nvPr>
        </p:nvSpPr>
        <p:spPr>
          <a:xfrm>
            <a:off x="4503077" y="-11648"/>
            <a:ext cx="7702374" cy="6226711"/>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7703564"/>
              <a:gd name="connsiteY0" fmla="*/ 9761 h 6223536"/>
              <a:gd name="connsiteX1" fmla="*/ 7703536 w 7703564"/>
              <a:gd name="connsiteY1" fmla="*/ 0 h 6223536"/>
              <a:gd name="connsiteX2" fmla="*/ 6003938 w 7703564"/>
              <a:gd name="connsiteY2" fmla="*/ 6223536 h 6223536"/>
              <a:gd name="connsiteX3" fmla="*/ 1391658 w 7703564"/>
              <a:gd name="connsiteY3" fmla="*/ 6223536 h 6223536"/>
              <a:gd name="connsiteX4" fmla="*/ 4483 w 7703564"/>
              <a:gd name="connsiteY4" fmla="*/ 4588711 h 6223536"/>
              <a:gd name="connsiteX5" fmla="*/ 1308 w 7703564"/>
              <a:gd name="connsiteY5" fmla="*/ 9761 h 6223536"/>
              <a:gd name="connsiteX0" fmla="*/ 1308 w 7711899"/>
              <a:gd name="connsiteY0" fmla="*/ 9761 h 6223536"/>
              <a:gd name="connsiteX1" fmla="*/ 7703536 w 7711899"/>
              <a:gd name="connsiteY1" fmla="*/ 0 h 6223536"/>
              <a:gd name="connsiteX2" fmla="*/ 7705416 w 7711899"/>
              <a:gd name="connsiteY2" fmla="*/ 6223536 h 6223536"/>
              <a:gd name="connsiteX3" fmla="*/ 1391658 w 7711899"/>
              <a:gd name="connsiteY3" fmla="*/ 6223536 h 6223536"/>
              <a:gd name="connsiteX4" fmla="*/ 4483 w 7711899"/>
              <a:gd name="connsiteY4" fmla="*/ 4588711 h 6223536"/>
              <a:gd name="connsiteX5" fmla="*/ 1308 w 7711899"/>
              <a:gd name="connsiteY5" fmla="*/ 9761 h 6223536"/>
              <a:gd name="connsiteX0" fmla="*/ 1308 w 7709474"/>
              <a:gd name="connsiteY0" fmla="*/ 9761 h 6223536"/>
              <a:gd name="connsiteX1" fmla="*/ 7694011 w 7709474"/>
              <a:gd name="connsiteY1" fmla="*/ 0 h 6223536"/>
              <a:gd name="connsiteX2" fmla="*/ 7705416 w 7709474"/>
              <a:gd name="connsiteY2" fmla="*/ 6223536 h 6223536"/>
              <a:gd name="connsiteX3" fmla="*/ 1391658 w 7709474"/>
              <a:gd name="connsiteY3" fmla="*/ 6223536 h 6223536"/>
              <a:gd name="connsiteX4" fmla="*/ 4483 w 7709474"/>
              <a:gd name="connsiteY4" fmla="*/ 4588711 h 6223536"/>
              <a:gd name="connsiteX5" fmla="*/ 1308 w 7709474"/>
              <a:gd name="connsiteY5" fmla="*/ 9761 h 6223536"/>
              <a:gd name="connsiteX0" fmla="*/ 1308 w 7702374"/>
              <a:gd name="connsiteY0" fmla="*/ 9761 h 6226711"/>
              <a:gd name="connsiteX1" fmla="*/ 7694011 w 7702374"/>
              <a:gd name="connsiteY1" fmla="*/ 0 h 6226711"/>
              <a:gd name="connsiteX2" fmla="*/ 7695891 w 7702374"/>
              <a:gd name="connsiteY2" fmla="*/ 6226711 h 6226711"/>
              <a:gd name="connsiteX3" fmla="*/ 1391658 w 7702374"/>
              <a:gd name="connsiteY3" fmla="*/ 6223536 h 6226711"/>
              <a:gd name="connsiteX4" fmla="*/ 4483 w 7702374"/>
              <a:gd name="connsiteY4" fmla="*/ 4588711 h 6226711"/>
              <a:gd name="connsiteX5" fmla="*/ 1308 w 7702374"/>
              <a:gd name="connsiteY5" fmla="*/ 9761 h 622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2374" h="6226711">
                <a:moveTo>
                  <a:pt x="1308" y="9761"/>
                </a:moveTo>
                <a:lnTo>
                  <a:pt x="7694011" y="0"/>
                </a:lnTo>
                <a:cubicBezTo>
                  <a:pt x="7702075" y="2835940"/>
                  <a:pt x="7707036" y="3119441"/>
                  <a:pt x="7695891" y="6226711"/>
                </a:cubicBezTo>
                <a:lnTo>
                  <a:pt x="1391658" y="6223536"/>
                </a:lnTo>
                <a:cubicBezTo>
                  <a:pt x="1177495" y="6222098"/>
                  <a:pt x="-62771" y="5965123"/>
                  <a:pt x="4483" y="4588711"/>
                </a:cubicBezTo>
                <a:cubicBezTo>
                  <a:pt x="-759" y="3393274"/>
                  <a:pt x="-809" y="1742453"/>
                  <a:pt x="1308" y="9761"/>
                </a:cubicBezTo>
                <a:close/>
              </a:path>
            </a:pathLst>
          </a:custGeom>
          <a:solidFill>
            <a:srgbClr val="CCCCCC">
              <a:alpha val="72170"/>
            </a:srgbClr>
          </a:solidFill>
        </p:spPr>
        <p:txBody>
          <a:bodyPr vert="horz" lIns="0" tIns="45720" rIns="0" bIns="0" rtlCol="0" anchor="ctr" anchorCtr="0">
            <a:noAutofit/>
          </a:bodyPr>
          <a:lstStyle>
            <a:lvl1pPr algn="ctr">
              <a:defRPr lang="en-US" sz="1800" dirty="0">
                <a:solidFill>
                  <a:schemeClr val="bg1"/>
                </a:solidFill>
              </a:defRPr>
            </a:lvl1pPr>
          </a:lstStyle>
          <a:p>
            <a:pPr lvl="0" algn="ctr"/>
            <a:r>
              <a:rPr lang="de-DE"/>
              <a:t>Bild durch Klicken auf Symbol hinzufügen</a:t>
            </a:r>
            <a:endParaRPr lang="en-US"/>
          </a:p>
        </p:txBody>
      </p:sp>
      <p:sp>
        <p:nvSpPr>
          <p:cNvPr id="11" name="Text Placeholder 5">
            <a:extLst>
              <a:ext uri="{FF2B5EF4-FFF2-40B4-BE49-F238E27FC236}">
                <a16:creationId xmlns:a16="http://schemas.microsoft.com/office/drawing/2014/main" id="{C9100848-75D9-AD45-9AA5-AD924F665E1D}"/>
              </a:ext>
            </a:extLst>
          </p:cNvPr>
          <p:cNvSpPr>
            <a:spLocks noGrp="1"/>
          </p:cNvSpPr>
          <p:nvPr>
            <p:ph type="body" sz="quarter" idx="19"/>
          </p:nvPr>
        </p:nvSpPr>
        <p:spPr>
          <a:xfrm>
            <a:off x="407597" y="388321"/>
            <a:ext cx="2670049" cy="763929"/>
          </a:xfrm>
        </p:spPr>
        <p:txBody>
          <a:bodyPr tIns="0"/>
          <a:lstStyle>
            <a:lvl1pPr>
              <a:defRPr lang="en-US" sz="2000" b="1" i="0" kern="1200" dirty="0" smtClean="0">
                <a:solidFill>
                  <a:schemeClr val="tx1"/>
                </a:solidFill>
                <a:latin typeface="Sage Text" panose="02010503040201060103" pitchFamily="2" charset="77"/>
                <a:ea typeface="+mn-ea"/>
                <a:cs typeface="Arial" panose="020B0604020202020204" pitchFamily="34" charset="0"/>
              </a:defRPr>
            </a:lvl1pPr>
          </a:lstStyle>
          <a:p>
            <a:pPr marL="0" lvl="0" indent="0" algn="l" defTabSz="228554" rtl="0" eaLnBrk="1" latinLnBrk="0" hangingPunct="1">
              <a:spcBef>
                <a:spcPts val="1200"/>
              </a:spcBef>
              <a:spcAft>
                <a:spcPts val="600"/>
              </a:spcAft>
              <a:buFont typeface="Arial"/>
              <a:buNone/>
            </a:pPr>
            <a:r>
              <a:rPr lang="de-DE"/>
              <a:t>Mastertextformat bearbeiten</a:t>
            </a:r>
          </a:p>
        </p:txBody>
      </p:sp>
      <p:sp>
        <p:nvSpPr>
          <p:cNvPr id="9" name="Slide Number Placeholder 2">
            <a:extLst>
              <a:ext uri="{FF2B5EF4-FFF2-40B4-BE49-F238E27FC236}">
                <a16:creationId xmlns:a16="http://schemas.microsoft.com/office/drawing/2014/main" id="{432CA1B0-D67C-4E38-B09F-F6449750C41D}"/>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3408275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Headline, Left column content + photo">
    <p:bg>
      <p:bgPr>
        <a:solidFill>
          <a:schemeClr val="tx1"/>
        </a:soli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2390F07C-AF02-CF42-B91D-4209B8854746}"/>
              </a:ext>
            </a:extLst>
          </p:cNvPr>
          <p:cNvSpPr>
            <a:spLocks noGrp="1"/>
          </p:cNvSpPr>
          <p:nvPr>
            <p:ph type="body" sz="quarter" idx="20"/>
          </p:nvPr>
        </p:nvSpPr>
        <p:spPr>
          <a:xfrm>
            <a:off x="407988" y="1308242"/>
            <a:ext cx="3249613" cy="4787900"/>
          </a:xfrm>
        </p:spPr>
        <p:txBody>
          <a:bodyPr t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lvl1pPr>
              <a:defRPr>
                <a:solidFill>
                  <a:schemeClr val="bg1"/>
                </a:solidFill>
              </a:defRPr>
            </a:lvl1p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2" name="TextBox 1">
            <a:extLst>
              <a:ext uri="{FF2B5EF4-FFF2-40B4-BE49-F238E27FC236}">
                <a16:creationId xmlns:a16="http://schemas.microsoft.com/office/drawing/2014/main" id="{AAB16D93-D53A-0244-AA4D-9E117594497D}"/>
              </a:ext>
            </a:extLst>
          </p:cNvPr>
          <p:cNvSpPr txBox="1"/>
          <p:nvPr userDrawn="1"/>
        </p:nvSpPr>
        <p:spPr>
          <a:xfrm>
            <a:off x="1979271" y="-1076446"/>
            <a:ext cx="0" cy="0"/>
          </a:xfrm>
          <a:prstGeom prst="rect">
            <a:avLst/>
          </a:prstGeom>
          <a:noFill/>
        </p:spPr>
        <p:txBody>
          <a:bodyPr wrap="none" lIns="0" tIns="0" rIns="0" bIns="0" rtlCol="0">
            <a:noAutofit/>
          </a:bodyPr>
          <a:lstStyle/>
          <a:p>
            <a:pPr algn="l"/>
            <a:endParaRPr lang="en-US" sz="1999" b="0" i="0">
              <a:solidFill>
                <a:srgbClr val="666666"/>
              </a:solidFill>
              <a:latin typeface="Sage Text" panose="02010503040201060103" pitchFamily="2" charset="77"/>
              <a:cs typeface="Arial"/>
            </a:endParaRPr>
          </a:p>
        </p:txBody>
      </p:sp>
      <p:sp>
        <p:nvSpPr>
          <p:cNvPr id="7" name="Picture Placeholder 9">
            <a:extLst>
              <a:ext uri="{FF2B5EF4-FFF2-40B4-BE49-F238E27FC236}">
                <a16:creationId xmlns:a16="http://schemas.microsoft.com/office/drawing/2014/main" id="{7A586A26-8075-DE47-9FAC-9B39489E4BC5}"/>
              </a:ext>
            </a:extLst>
          </p:cNvPr>
          <p:cNvSpPr>
            <a:spLocks noGrp="1"/>
          </p:cNvSpPr>
          <p:nvPr>
            <p:ph type="pic" sz="quarter" idx="14"/>
          </p:nvPr>
        </p:nvSpPr>
        <p:spPr>
          <a:xfrm>
            <a:off x="4503077" y="-11648"/>
            <a:ext cx="7702374" cy="6226711"/>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7703564"/>
              <a:gd name="connsiteY0" fmla="*/ 9761 h 6223536"/>
              <a:gd name="connsiteX1" fmla="*/ 7703536 w 7703564"/>
              <a:gd name="connsiteY1" fmla="*/ 0 h 6223536"/>
              <a:gd name="connsiteX2" fmla="*/ 6003938 w 7703564"/>
              <a:gd name="connsiteY2" fmla="*/ 6223536 h 6223536"/>
              <a:gd name="connsiteX3" fmla="*/ 1391658 w 7703564"/>
              <a:gd name="connsiteY3" fmla="*/ 6223536 h 6223536"/>
              <a:gd name="connsiteX4" fmla="*/ 4483 w 7703564"/>
              <a:gd name="connsiteY4" fmla="*/ 4588711 h 6223536"/>
              <a:gd name="connsiteX5" fmla="*/ 1308 w 7703564"/>
              <a:gd name="connsiteY5" fmla="*/ 9761 h 6223536"/>
              <a:gd name="connsiteX0" fmla="*/ 1308 w 7711899"/>
              <a:gd name="connsiteY0" fmla="*/ 9761 h 6223536"/>
              <a:gd name="connsiteX1" fmla="*/ 7703536 w 7711899"/>
              <a:gd name="connsiteY1" fmla="*/ 0 h 6223536"/>
              <a:gd name="connsiteX2" fmla="*/ 7705416 w 7711899"/>
              <a:gd name="connsiteY2" fmla="*/ 6223536 h 6223536"/>
              <a:gd name="connsiteX3" fmla="*/ 1391658 w 7711899"/>
              <a:gd name="connsiteY3" fmla="*/ 6223536 h 6223536"/>
              <a:gd name="connsiteX4" fmla="*/ 4483 w 7711899"/>
              <a:gd name="connsiteY4" fmla="*/ 4588711 h 6223536"/>
              <a:gd name="connsiteX5" fmla="*/ 1308 w 7711899"/>
              <a:gd name="connsiteY5" fmla="*/ 9761 h 6223536"/>
              <a:gd name="connsiteX0" fmla="*/ 1308 w 7709474"/>
              <a:gd name="connsiteY0" fmla="*/ 9761 h 6223536"/>
              <a:gd name="connsiteX1" fmla="*/ 7694011 w 7709474"/>
              <a:gd name="connsiteY1" fmla="*/ 0 h 6223536"/>
              <a:gd name="connsiteX2" fmla="*/ 7705416 w 7709474"/>
              <a:gd name="connsiteY2" fmla="*/ 6223536 h 6223536"/>
              <a:gd name="connsiteX3" fmla="*/ 1391658 w 7709474"/>
              <a:gd name="connsiteY3" fmla="*/ 6223536 h 6223536"/>
              <a:gd name="connsiteX4" fmla="*/ 4483 w 7709474"/>
              <a:gd name="connsiteY4" fmla="*/ 4588711 h 6223536"/>
              <a:gd name="connsiteX5" fmla="*/ 1308 w 7709474"/>
              <a:gd name="connsiteY5" fmla="*/ 9761 h 6223536"/>
              <a:gd name="connsiteX0" fmla="*/ 1308 w 7702374"/>
              <a:gd name="connsiteY0" fmla="*/ 9761 h 6226711"/>
              <a:gd name="connsiteX1" fmla="*/ 7694011 w 7702374"/>
              <a:gd name="connsiteY1" fmla="*/ 0 h 6226711"/>
              <a:gd name="connsiteX2" fmla="*/ 7695891 w 7702374"/>
              <a:gd name="connsiteY2" fmla="*/ 6226711 h 6226711"/>
              <a:gd name="connsiteX3" fmla="*/ 1391658 w 7702374"/>
              <a:gd name="connsiteY3" fmla="*/ 6223536 h 6226711"/>
              <a:gd name="connsiteX4" fmla="*/ 4483 w 7702374"/>
              <a:gd name="connsiteY4" fmla="*/ 4588711 h 6226711"/>
              <a:gd name="connsiteX5" fmla="*/ 1308 w 7702374"/>
              <a:gd name="connsiteY5" fmla="*/ 9761 h 622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2374" h="6226711">
                <a:moveTo>
                  <a:pt x="1308" y="9761"/>
                </a:moveTo>
                <a:lnTo>
                  <a:pt x="7694011" y="0"/>
                </a:lnTo>
                <a:cubicBezTo>
                  <a:pt x="7702075" y="2835940"/>
                  <a:pt x="7707036" y="3119441"/>
                  <a:pt x="7695891" y="6226711"/>
                </a:cubicBezTo>
                <a:lnTo>
                  <a:pt x="1391658" y="6223536"/>
                </a:lnTo>
                <a:cubicBezTo>
                  <a:pt x="1177495" y="6222098"/>
                  <a:pt x="-62771" y="5965123"/>
                  <a:pt x="4483" y="4588711"/>
                </a:cubicBezTo>
                <a:cubicBezTo>
                  <a:pt x="-759" y="3393274"/>
                  <a:pt x="-809" y="1742453"/>
                  <a:pt x="1308" y="9761"/>
                </a:cubicBezTo>
                <a:close/>
              </a:path>
            </a:pathLst>
          </a:custGeom>
          <a:solidFill>
            <a:srgbClr val="CCCCCC">
              <a:alpha val="72170"/>
            </a:srgbClr>
          </a:solidFill>
        </p:spPr>
        <p:txBody>
          <a:bodyPr vert="horz" lIns="0" tIns="45720" rIns="0" bIns="0" rtlCol="0" anchor="ctr" anchorCtr="0">
            <a:noAutofit/>
          </a:bodyPr>
          <a:lstStyle>
            <a:lvl1pPr algn="ctr">
              <a:defRPr lang="en-US" sz="1800" dirty="0">
                <a:solidFill>
                  <a:schemeClr val="bg1"/>
                </a:solidFill>
              </a:defRPr>
            </a:lvl1pPr>
          </a:lstStyle>
          <a:p>
            <a:pPr lvl="0" algn="ctr"/>
            <a:r>
              <a:rPr lang="de-DE"/>
              <a:t>Bild durch Klicken auf Symbol hinzufügen</a:t>
            </a:r>
            <a:endParaRPr lang="en-US"/>
          </a:p>
        </p:txBody>
      </p:sp>
      <p:sp>
        <p:nvSpPr>
          <p:cNvPr id="11" name="Text Placeholder 5">
            <a:extLst>
              <a:ext uri="{FF2B5EF4-FFF2-40B4-BE49-F238E27FC236}">
                <a16:creationId xmlns:a16="http://schemas.microsoft.com/office/drawing/2014/main" id="{C9100848-75D9-AD45-9AA5-AD924F665E1D}"/>
              </a:ext>
            </a:extLst>
          </p:cNvPr>
          <p:cNvSpPr>
            <a:spLocks noGrp="1"/>
          </p:cNvSpPr>
          <p:nvPr>
            <p:ph type="body" sz="quarter" idx="19"/>
          </p:nvPr>
        </p:nvSpPr>
        <p:spPr>
          <a:xfrm>
            <a:off x="407597" y="376747"/>
            <a:ext cx="2670049" cy="763929"/>
          </a:xfrm>
        </p:spPr>
        <p:txBody>
          <a:bodyPr tIns="0"/>
          <a:lstStyle>
            <a:lvl1pPr>
              <a:defRPr lang="en-US" sz="2000" b="1" i="0" kern="1200" dirty="0" smtClean="0">
                <a:solidFill>
                  <a:schemeClr val="bg1"/>
                </a:solidFill>
                <a:latin typeface="Sage Text" panose="02010503040201060103" pitchFamily="2" charset="77"/>
                <a:ea typeface="+mn-ea"/>
                <a:cs typeface="Arial" panose="020B0604020202020204" pitchFamily="34" charset="0"/>
              </a:defRPr>
            </a:lvl1pPr>
          </a:lstStyle>
          <a:p>
            <a:pPr marL="0" lvl="0" indent="0" algn="l" defTabSz="228554" rtl="0" eaLnBrk="1" latinLnBrk="0" hangingPunct="1">
              <a:spcBef>
                <a:spcPts val="1200"/>
              </a:spcBef>
              <a:spcAft>
                <a:spcPts val="600"/>
              </a:spcAft>
              <a:buFont typeface="Arial"/>
              <a:buNone/>
            </a:pPr>
            <a:r>
              <a:rPr lang="de-DE"/>
              <a:t>Mastertextformat bearbeiten</a:t>
            </a:r>
          </a:p>
        </p:txBody>
      </p:sp>
    </p:spTree>
    <p:extLst>
      <p:ext uri="{BB962C8B-B14F-4D97-AF65-F5344CB8AC3E}">
        <p14:creationId xmlns:p14="http://schemas.microsoft.com/office/powerpoint/2010/main" val="18079498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Headline, Left column content + illustratio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16D93-D53A-0244-AA4D-9E117594497D}"/>
              </a:ext>
            </a:extLst>
          </p:cNvPr>
          <p:cNvSpPr txBox="1"/>
          <p:nvPr userDrawn="1"/>
        </p:nvSpPr>
        <p:spPr>
          <a:xfrm>
            <a:off x="1979271" y="-1076446"/>
            <a:ext cx="0" cy="0"/>
          </a:xfrm>
          <a:prstGeom prst="rect">
            <a:avLst/>
          </a:prstGeom>
          <a:noFill/>
        </p:spPr>
        <p:txBody>
          <a:bodyPr wrap="none" lIns="0" tIns="0" rIns="0" bIns="0" rtlCol="0">
            <a:noAutofit/>
          </a:bodyPr>
          <a:lstStyle/>
          <a:p>
            <a:pPr algn="l"/>
            <a:endParaRPr lang="en-US" sz="1999" b="0" i="0">
              <a:solidFill>
                <a:srgbClr val="666666"/>
              </a:solidFill>
              <a:latin typeface="Sage Text" panose="02010503040201060103" pitchFamily="2" charset="77"/>
              <a:cs typeface="Arial"/>
            </a:endParaRPr>
          </a:p>
        </p:txBody>
      </p:sp>
      <p:sp>
        <p:nvSpPr>
          <p:cNvPr id="7" name="Picture Placeholder 9">
            <a:extLst>
              <a:ext uri="{FF2B5EF4-FFF2-40B4-BE49-F238E27FC236}">
                <a16:creationId xmlns:a16="http://schemas.microsoft.com/office/drawing/2014/main" id="{7A586A26-8075-DE47-9FAC-9B39489E4BC5}"/>
              </a:ext>
            </a:extLst>
          </p:cNvPr>
          <p:cNvSpPr>
            <a:spLocks noGrp="1"/>
          </p:cNvSpPr>
          <p:nvPr>
            <p:ph type="pic" sz="quarter" idx="14"/>
          </p:nvPr>
        </p:nvSpPr>
        <p:spPr>
          <a:xfrm>
            <a:off x="4503077" y="-11648"/>
            <a:ext cx="7702374" cy="6226711"/>
          </a:xfrm>
          <a:prstGeom prst="rect">
            <a:avLst/>
          </a:prstGeom>
          <a:solidFill>
            <a:schemeClr val="bg1">
              <a:alpha val="72170"/>
            </a:schemeClr>
          </a:solidFill>
        </p:spPr>
        <p:txBody>
          <a:bodyPr vert="horz" lIns="0" tIns="45720" rIns="0" bIns="0" rtlCol="0" anchor="ctr" anchorCtr="0">
            <a:noAutofit/>
          </a:bodyPr>
          <a:lstStyle>
            <a:lvl1pPr algn="ctr">
              <a:defRPr lang="en-US" sz="1800" dirty="0">
                <a:solidFill>
                  <a:schemeClr val="tx1"/>
                </a:solidFill>
              </a:defRPr>
            </a:lvl1pPr>
          </a:lstStyle>
          <a:p>
            <a:pPr lvl="0" algn="ctr"/>
            <a:r>
              <a:rPr lang="de-DE"/>
              <a:t>Bild durch Klicken auf Symbol hinzufügen</a:t>
            </a:r>
            <a:endParaRPr lang="en-US"/>
          </a:p>
        </p:txBody>
      </p:sp>
      <p:sp>
        <p:nvSpPr>
          <p:cNvPr id="9" name="Slide Number Placeholder 2">
            <a:extLst>
              <a:ext uri="{FF2B5EF4-FFF2-40B4-BE49-F238E27FC236}">
                <a16:creationId xmlns:a16="http://schemas.microsoft.com/office/drawing/2014/main" id="{0B31DC10-F440-42A6-8E5B-8288EB13DE85}"/>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10" name="Text Placeholder 10">
            <a:extLst>
              <a:ext uri="{FF2B5EF4-FFF2-40B4-BE49-F238E27FC236}">
                <a16:creationId xmlns:a16="http://schemas.microsoft.com/office/drawing/2014/main" id="{784A0460-F790-F042-829B-48EDFBA1FF1D}"/>
              </a:ext>
            </a:extLst>
          </p:cNvPr>
          <p:cNvSpPr>
            <a:spLocks noGrp="1"/>
          </p:cNvSpPr>
          <p:nvPr>
            <p:ph type="body" sz="quarter" idx="20"/>
          </p:nvPr>
        </p:nvSpPr>
        <p:spPr>
          <a:xfrm>
            <a:off x="407988" y="1319816"/>
            <a:ext cx="3249613" cy="4787900"/>
          </a:xfrm>
        </p:spPr>
        <p:txBody>
          <a:bodyPr tIns="0"/>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2" name="Text Placeholder 5">
            <a:extLst>
              <a:ext uri="{FF2B5EF4-FFF2-40B4-BE49-F238E27FC236}">
                <a16:creationId xmlns:a16="http://schemas.microsoft.com/office/drawing/2014/main" id="{1AB50EA1-FE9A-1748-A238-D8B7A27DD5B5}"/>
              </a:ext>
            </a:extLst>
          </p:cNvPr>
          <p:cNvSpPr>
            <a:spLocks noGrp="1"/>
          </p:cNvSpPr>
          <p:nvPr>
            <p:ph type="body" sz="quarter" idx="19"/>
          </p:nvPr>
        </p:nvSpPr>
        <p:spPr>
          <a:xfrm>
            <a:off x="407597" y="388321"/>
            <a:ext cx="2670049" cy="763929"/>
          </a:xfrm>
        </p:spPr>
        <p:txBody>
          <a:bodyPr tIns="0"/>
          <a:lstStyle>
            <a:lvl1pPr>
              <a:defRPr lang="en-US" sz="2000" b="1" i="0" kern="1200" dirty="0" smtClean="0">
                <a:solidFill>
                  <a:schemeClr val="tx1"/>
                </a:solidFill>
                <a:latin typeface="Sage Text" panose="02010503040201060103" pitchFamily="2" charset="77"/>
                <a:ea typeface="+mn-ea"/>
                <a:cs typeface="Arial" panose="020B0604020202020204" pitchFamily="34" charset="0"/>
              </a:defRPr>
            </a:lvl1pPr>
          </a:lstStyle>
          <a:p>
            <a:pPr marL="0" lvl="0" indent="0" algn="l" defTabSz="228554" rtl="0" eaLnBrk="1" latinLnBrk="0" hangingPunct="1">
              <a:spcBef>
                <a:spcPts val="1200"/>
              </a:spcBef>
              <a:spcAft>
                <a:spcPts val="600"/>
              </a:spcAft>
              <a:buFont typeface="Arial"/>
              <a:buNone/>
            </a:pPr>
            <a:r>
              <a:rPr lang="de-DE"/>
              <a:t>Mastertextformat bearbeiten</a:t>
            </a:r>
          </a:p>
        </p:txBody>
      </p:sp>
    </p:spTree>
    <p:extLst>
      <p:ext uri="{BB962C8B-B14F-4D97-AF65-F5344CB8AC3E}">
        <p14:creationId xmlns:p14="http://schemas.microsoft.com/office/powerpoint/2010/main" val="41701447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Headline, Left column content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16D93-D53A-0244-AA4D-9E117594497D}"/>
              </a:ext>
            </a:extLst>
          </p:cNvPr>
          <p:cNvSpPr txBox="1"/>
          <p:nvPr userDrawn="1"/>
        </p:nvSpPr>
        <p:spPr>
          <a:xfrm>
            <a:off x="1979271" y="-1076446"/>
            <a:ext cx="0" cy="0"/>
          </a:xfrm>
          <a:prstGeom prst="rect">
            <a:avLst/>
          </a:prstGeom>
          <a:noFill/>
        </p:spPr>
        <p:txBody>
          <a:bodyPr wrap="none" lIns="0" tIns="0" rIns="0" bIns="0" rtlCol="0">
            <a:noAutofit/>
          </a:bodyPr>
          <a:lstStyle/>
          <a:p>
            <a:pPr algn="l"/>
            <a:endParaRPr lang="en-US" sz="1999" b="0" i="0">
              <a:solidFill>
                <a:srgbClr val="666666"/>
              </a:solidFill>
              <a:latin typeface="Sage Text" panose="02010503040201060103" pitchFamily="2" charset="77"/>
              <a:cs typeface="Arial"/>
            </a:endParaRPr>
          </a:p>
        </p:txBody>
      </p:sp>
      <p:sp>
        <p:nvSpPr>
          <p:cNvPr id="8" name="Slide Number Placeholder 2">
            <a:extLst>
              <a:ext uri="{FF2B5EF4-FFF2-40B4-BE49-F238E27FC236}">
                <a16:creationId xmlns:a16="http://schemas.microsoft.com/office/drawing/2014/main" id="{3E1A4833-0792-400D-8FC4-432484C39D7C}"/>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9" name="Text Placeholder 10">
            <a:extLst>
              <a:ext uri="{FF2B5EF4-FFF2-40B4-BE49-F238E27FC236}">
                <a16:creationId xmlns:a16="http://schemas.microsoft.com/office/drawing/2014/main" id="{19F0DB54-5607-914C-9F6D-1388E6CBAC0E}"/>
              </a:ext>
            </a:extLst>
          </p:cNvPr>
          <p:cNvSpPr>
            <a:spLocks noGrp="1"/>
          </p:cNvSpPr>
          <p:nvPr>
            <p:ph type="body" sz="quarter" idx="20"/>
          </p:nvPr>
        </p:nvSpPr>
        <p:spPr>
          <a:xfrm>
            <a:off x="407988" y="1319816"/>
            <a:ext cx="3249613" cy="4787900"/>
          </a:xfrm>
        </p:spPr>
        <p:txBody>
          <a:bodyPr tIns="0"/>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0" name="Text Placeholder 5">
            <a:extLst>
              <a:ext uri="{FF2B5EF4-FFF2-40B4-BE49-F238E27FC236}">
                <a16:creationId xmlns:a16="http://schemas.microsoft.com/office/drawing/2014/main" id="{ABDC5BE3-3D0B-5C4A-870B-EDD52B3D2C4D}"/>
              </a:ext>
            </a:extLst>
          </p:cNvPr>
          <p:cNvSpPr>
            <a:spLocks noGrp="1"/>
          </p:cNvSpPr>
          <p:nvPr>
            <p:ph type="body" sz="quarter" idx="19"/>
          </p:nvPr>
        </p:nvSpPr>
        <p:spPr>
          <a:xfrm>
            <a:off x="407597" y="388321"/>
            <a:ext cx="2670049" cy="763929"/>
          </a:xfrm>
        </p:spPr>
        <p:txBody>
          <a:bodyPr tIns="0"/>
          <a:lstStyle>
            <a:lvl1pPr>
              <a:defRPr lang="en-US" sz="2000" b="1" i="0" kern="1200" dirty="0" smtClean="0">
                <a:solidFill>
                  <a:schemeClr val="tx1"/>
                </a:solidFill>
                <a:latin typeface="Sage Text" panose="02010503040201060103" pitchFamily="2" charset="77"/>
                <a:ea typeface="+mn-ea"/>
                <a:cs typeface="Arial" panose="020B0604020202020204" pitchFamily="34" charset="0"/>
              </a:defRPr>
            </a:lvl1pPr>
          </a:lstStyle>
          <a:p>
            <a:pPr marL="0" lvl="0" indent="0" algn="l" defTabSz="228554" rtl="0" eaLnBrk="1" latinLnBrk="0" hangingPunct="1">
              <a:spcBef>
                <a:spcPts val="1200"/>
              </a:spcBef>
              <a:spcAft>
                <a:spcPts val="600"/>
              </a:spcAft>
              <a:buFont typeface="Arial"/>
              <a:buNone/>
            </a:pPr>
            <a:r>
              <a:rPr lang="de-DE"/>
              <a:t>Mastertextformat bearbeiten</a:t>
            </a:r>
          </a:p>
        </p:txBody>
      </p:sp>
    </p:spTree>
    <p:extLst>
      <p:ext uri="{BB962C8B-B14F-4D97-AF65-F5344CB8AC3E}">
        <p14:creationId xmlns:p14="http://schemas.microsoft.com/office/powerpoint/2010/main" val="37126146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 Mountai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750AA7-6652-514F-855A-F687B63A09A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414447" y="296895"/>
            <a:ext cx="5564079" cy="596196"/>
          </a:xfrm>
        </p:spPr>
        <p:txBody>
          <a:bodyPr/>
          <a:lstStyle>
            <a:lvl1pPr>
              <a:defRPr b="0" i="0"/>
            </a:lvl1pPr>
          </a:lstStyle>
          <a:p>
            <a:r>
              <a:rPr lang="en-US" err="1"/>
              <a:t>Trenner</a:t>
            </a:r>
            <a:endParaRPr lang="en-US"/>
          </a:p>
        </p:txBody>
      </p:sp>
    </p:spTree>
    <p:extLst>
      <p:ext uri="{BB962C8B-B14F-4D97-AF65-F5344CB8AC3E}">
        <p14:creationId xmlns:p14="http://schemas.microsoft.com/office/powerpoint/2010/main" val="488551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 Patter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414447" y="296895"/>
            <a:ext cx="5564079" cy="596196"/>
          </a:xfrm>
        </p:spPr>
        <p:txBody>
          <a:bodyPr/>
          <a:lstStyle>
            <a:lvl1pPr>
              <a:defRPr b="0" i="0"/>
            </a:lvl1pPr>
          </a:lstStyle>
          <a:p>
            <a:r>
              <a:rPr lang="en-US" err="1"/>
              <a:t>Trenner</a:t>
            </a:r>
            <a:endParaRPr lang="en-US"/>
          </a:p>
        </p:txBody>
      </p:sp>
      <p:pic>
        <p:nvPicPr>
          <p:cNvPr id="6" name="Picture 5">
            <a:extLst>
              <a:ext uri="{FF2B5EF4-FFF2-40B4-BE49-F238E27FC236}">
                <a16:creationId xmlns:a16="http://schemas.microsoft.com/office/drawing/2014/main" id="{09F78B51-A593-E14B-8D4C-AB1E13181CC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35278"/>
          <a:stretch/>
        </p:blipFill>
        <p:spPr>
          <a:xfrm>
            <a:off x="1" y="2322376"/>
            <a:ext cx="12192000" cy="4438650"/>
          </a:xfrm>
          <a:prstGeom prst="rect">
            <a:avLst/>
          </a:prstGeom>
        </p:spPr>
      </p:pic>
      <p:sp>
        <p:nvSpPr>
          <p:cNvPr id="5" name="Slide Number Placeholder 2">
            <a:extLst>
              <a:ext uri="{FF2B5EF4-FFF2-40B4-BE49-F238E27FC236}">
                <a16:creationId xmlns:a16="http://schemas.microsoft.com/office/drawing/2014/main" id="{871E1FF1-BF15-40DD-99E6-2216D816E9C0}"/>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1131747856"/>
      </p:ext>
    </p:extLst>
  </p:cSld>
  <p:clrMapOvr>
    <a:masterClrMapping/>
  </p:clrMapOvr>
  <p:extLst>
    <p:ext uri="{DCECCB84-F9BA-43D5-87BE-67443E8EF086}">
      <p15:sldGuideLst xmlns:p15="http://schemas.microsoft.com/office/powerpoint/2012/main">
        <p15:guide id="1" orient="horz" pos="1524">
          <p15:clr>
            <a:srgbClr val="FBAE40"/>
          </p15:clr>
        </p15:guide>
        <p15:guide id="2" orient="horz" pos="384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4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414447" y="296895"/>
            <a:ext cx="4446921" cy="596196"/>
          </a:xfrm>
        </p:spPr>
        <p:txBody>
          <a:bodyPr/>
          <a:lstStyle>
            <a:lvl1pPr>
              <a:defRPr b="0" i="0"/>
            </a:lvl1pPr>
          </a:lstStyle>
          <a:p>
            <a:r>
              <a:rPr lang="en-US" err="1"/>
              <a:t>Trenner</a:t>
            </a:r>
            <a:endParaRPr lang="en-US"/>
          </a:p>
        </p:txBody>
      </p:sp>
      <p:sp>
        <p:nvSpPr>
          <p:cNvPr id="5" name="Picture Placeholder 9">
            <a:extLst>
              <a:ext uri="{FF2B5EF4-FFF2-40B4-BE49-F238E27FC236}">
                <a16:creationId xmlns:a16="http://schemas.microsoft.com/office/drawing/2014/main" id="{88D3C91A-66C2-A94B-B475-2EB6E713157A}"/>
              </a:ext>
            </a:extLst>
          </p:cNvPr>
          <p:cNvSpPr>
            <a:spLocks noGrp="1"/>
          </p:cNvSpPr>
          <p:nvPr>
            <p:ph type="pic" sz="quarter" idx="13"/>
          </p:nvPr>
        </p:nvSpPr>
        <p:spPr>
          <a:xfrm>
            <a:off x="6208452" y="-11648"/>
            <a:ext cx="6010421" cy="6223536"/>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421" h="6223536">
                <a:moveTo>
                  <a:pt x="1308" y="9761"/>
                </a:moveTo>
                <a:lnTo>
                  <a:pt x="6002058" y="0"/>
                </a:lnTo>
                <a:cubicBezTo>
                  <a:pt x="6010122" y="2835940"/>
                  <a:pt x="6015083" y="3116266"/>
                  <a:pt x="6003938" y="6223536"/>
                </a:cubicBezTo>
                <a:lnTo>
                  <a:pt x="1391658" y="6223536"/>
                </a:lnTo>
                <a:cubicBezTo>
                  <a:pt x="1177495" y="6222098"/>
                  <a:pt x="-62771" y="5965123"/>
                  <a:pt x="4483" y="4588711"/>
                </a:cubicBezTo>
                <a:cubicBezTo>
                  <a:pt x="-759" y="3393274"/>
                  <a:pt x="-809" y="1742453"/>
                  <a:pt x="1308" y="9761"/>
                </a:cubicBezTo>
                <a:close/>
              </a:path>
            </a:pathLst>
          </a:custGeom>
          <a:solidFill>
            <a:srgbClr val="CCCCCC">
              <a:alpha val="72170"/>
            </a:srgbClr>
          </a:solidFill>
        </p:spPr>
        <p:txBody>
          <a:bodyPr vert="horz" lIns="0" tIns="45720" rIns="0" bIns="0" rtlCol="0" anchor="ctr" anchorCtr="0">
            <a:noAutofit/>
          </a:bodyPr>
          <a:lstStyle>
            <a:lvl1pPr algn="ctr">
              <a:defRPr lang="en-US" sz="1800" dirty="0">
                <a:solidFill>
                  <a:schemeClr val="bg1"/>
                </a:solidFill>
              </a:defRPr>
            </a:lvl1pPr>
          </a:lstStyle>
          <a:p>
            <a:pPr lvl="0" algn="ctr"/>
            <a:r>
              <a:rPr lang="de-DE"/>
              <a:t>Bild durch Klicken auf Symbol hinzufügen</a:t>
            </a:r>
            <a:endParaRPr lang="en-US"/>
          </a:p>
        </p:txBody>
      </p:sp>
      <p:sp>
        <p:nvSpPr>
          <p:cNvPr id="6" name="Slide Number Placeholder 2">
            <a:extLst>
              <a:ext uri="{FF2B5EF4-FFF2-40B4-BE49-F238E27FC236}">
                <a16:creationId xmlns:a16="http://schemas.microsoft.com/office/drawing/2014/main" id="{FF26A36D-4EE1-4666-8649-06D3957F41C6}"/>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172739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 Title ONLY">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3EA421-2C17-7148-99A5-977B5DF380FB}"/>
              </a:ext>
            </a:extLst>
          </p:cNvPr>
          <p:cNvSpPr>
            <a:spLocks noGrp="1"/>
          </p:cNvSpPr>
          <p:nvPr>
            <p:ph type="title" hasCustomPrompt="1"/>
          </p:nvPr>
        </p:nvSpPr>
        <p:spPr>
          <a:xfrm>
            <a:off x="417622" y="276165"/>
            <a:ext cx="5560903" cy="2546548"/>
          </a:xfrm>
        </p:spPr>
        <p:txBody>
          <a:bodyPr/>
          <a:lstStyle>
            <a:lvl1pPr>
              <a:lnSpc>
                <a:spcPct val="95000"/>
              </a:lnSpc>
              <a:defRPr sz="4400" b="0" i="0">
                <a:solidFill>
                  <a:schemeClr val="tx1"/>
                </a:solidFill>
              </a:defRPr>
            </a:lvl1pPr>
          </a:lstStyle>
          <a:p>
            <a:r>
              <a:rPr lang="en-US"/>
              <a:t>Click to edit master title style</a:t>
            </a:r>
          </a:p>
        </p:txBody>
      </p:sp>
      <p:sp>
        <p:nvSpPr>
          <p:cNvPr id="8" name="Text Placeholder 6">
            <a:extLst>
              <a:ext uri="{FF2B5EF4-FFF2-40B4-BE49-F238E27FC236}">
                <a16:creationId xmlns:a16="http://schemas.microsoft.com/office/drawing/2014/main" id="{DB699297-0B65-4746-8921-CAA47C3E0861}"/>
              </a:ext>
            </a:extLst>
          </p:cNvPr>
          <p:cNvSpPr>
            <a:spLocks noGrp="1"/>
          </p:cNvSpPr>
          <p:nvPr>
            <p:ph type="body" sz="quarter" idx="11"/>
          </p:nvPr>
        </p:nvSpPr>
        <p:spPr>
          <a:xfrm>
            <a:off x="414447" y="3104628"/>
            <a:ext cx="2968613" cy="1025971"/>
          </a:xfrm>
        </p:spPr>
        <p:txBody>
          <a:bodyPr/>
          <a:lstStyle>
            <a:lvl1pPr>
              <a:defRPr sz="1600" b="1" i="0">
                <a:solidFill>
                  <a:schemeClr val="bg2"/>
                </a:solidFill>
                <a:latin typeface="Sage Text" panose="02010503040201060103" pitchFamily="2" charset="77"/>
              </a:defRPr>
            </a:lvl1pPr>
            <a:lvl2pPr marL="0" indent="0">
              <a:buNone/>
              <a:defRPr b="1" i="0">
                <a:latin typeface="Sage Text Bold Beta 3" pitchFamily="2" charset="77"/>
              </a:defRPr>
            </a:lvl2pPr>
            <a:lvl3pPr>
              <a:defRPr b="1" i="0">
                <a:latin typeface="Sage Text Bold Beta 3" pitchFamily="2" charset="77"/>
              </a:defRPr>
            </a:lvl3pPr>
            <a:lvl4pPr>
              <a:defRPr b="1" i="0">
                <a:latin typeface="Sage Text Bold Beta 3" pitchFamily="2" charset="77"/>
              </a:defRPr>
            </a:lvl4pPr>
            <a:lvl5pPr>
              <a:defRPr b="1" i="0">
                <a:latin typeface="Sage Text Bold Beta 3" pitchFamily="2" charset="77"/>
              </a:defRPr>
            </a:lvl5pPr>
          </a:lstStyle>
          <a:p>
            <a:pPr lvl="0"/>
            <a:r>
              <a:rPr lang="de-DE"/>
              <a:t>Mastertextformat bearbeiten</a:t>
            </a:r>
          </a:p>
        </p:txBody>
      </p:sp>
    </p:spTree>
    <p:extLst>
      <p:ext uri="{BB962C8B-B14F-4D97-AF65-F5344CB8AC3E}">
        <p14:creationId xmlns:p14="http://schemas.microsoft.com/office/powerpoint/2010/main" val="1082753560"/>
      </p:ext>
    </p:extLst>
  </p:cSld>
  <p:clrMapOvr>
    <a:masterClrMapping/>
  </p:clrMapOvr>
  <p:extLst>
    <p:ext uri="{DCECCB84-F9BA-43D5-87BE-67443E8EF086}">
      <p15:sldGuideLst xmlns:p15="http://schemas.microsoft.com/office/powerpoint/2012/main">
        <p15:guide id="1" pos="5594">
          <p15:clr>
            <a:srgbClr val="FBAE40"/>
          </p15:clr>
        </p15:guide>
        <p15:guide id="2" pos="572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 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414447" y="296895"/>
            <a:ext cx="5564079" cy="596196"/>
          </a:xfrm>
        </p:spPr>
        <p:txBody>
          <a:bodyPr/>
          <a:lstStyle>
            <a:lvl1pPr>
              <a:defRPr b="0" i="0"/>
            </a:lvl1pPr>
          </a:lstStyle>
          <a:p>
            <a:r>
              <a:rPr lang="en-US" err="1"/>
              <a:t>Trenner</a:t>
            </a:r>
            <a:endParaRPr lang="en-US"/>
          </a:p>
        </p:txBody>
      </p:sp>
      <p:sp>
        <p:nvSpPr>
          <p:cNvPr id="4" name="Slide Number Placeholder 2">
            <a:extLst>
              <a:ext uri="{FF2B5EF4-FFF2-40B4-BE49-F238E27FC236}">
                <a16:creationId xmlns:a16="http://schemas.microsoft.com/office/drawing/2014/main" id="{4E99D1A6-F290-4D2E-A5E3-A3EDA4F081DD}"/>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16650651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3313961" y="2832804"/>
            <a:ext cx="5564079" cy="596196"/>
          </a:xfrm>
        </p:spPr>
        <p:txBody>
          <a:bodyPr anchor="ctr" anchorCtr="0"/>
          <a:lstStyle>
            <a:lvl1pPr algn="ctr">
              <a:defRPr sz="6598" b="0" i="0"/>
            </a:lvl1pPr>
          </a:lstStyle>
          <a:p>
            <a:r>
              <a:rPr lang="en-US"/>
              <a:t>End slide</a:t>
            </a:r>
          </a:p>
        </p:txBody>
      </p:sp>
    </p:spTree>
    <p:extLst>
      <p:ext uri="{BB962C8B-B14F-4D97-AF65-F5344CB8AC3E}">
        <p14:creationId xmlns:p14="http://schemas.microsoft.com/office/powerpoint/2010/main" val="3383446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Thank you - Rock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3313961" y="6007804"/>
            <a:ext cx="5564079" cy="596196"/>
          </a:xfrm>
        </p:spPr>
        <p:txBody>
          <a:bodyPr anchor="ctr" anchorCtr="0"/>
          <a:lstStyle>
            <a:lvl1pPr algn="ctr">
              <a:defRPr sz="2799" b="0" i="0"/>
            </a:lvl1pPr>
          </a:lstStyle>
          <a:p>
            <a:r>
              <a:rPr lang="en-US"/>
              <a:t>End slide</a:t>
            </a:r>
          </a:p>
        </p:txBody>
      </p:sp>
      <p:pic>
        <p:nvPicPr>
          <p:cNvPr id="6" name="Picture 5">
            <a:extLst>
              <a:ext uri="{FF2B5EF4-FFF2-40B4-BE49-F238E27FC236}">
                <a16:creationId xmlns:a16="http://schemas.microsoft.com/office/drawing/2014/main" id="{160AA67C-C90C-CB40-80BF-ED17E73ACF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343" t="7604" r="12911"/>
          <a:stretch/>
        </p:blipFill>
        <p:spPr>
          <a:xfrm>
            <a:off x="1" y="254001"/>
            <a:ext cx="12192000" cy="5880735"/>
          </a:xfrm>
          <a:prstGeom prst="rect">
            <a:avLst/>
          </a:prstGeom>
        </p:spPr>
      </p:pic>
    </p:spTree>
    <p:extLst>
      <p:ext uri="{BB962C8B-B14F-4D97-AF65-F5344CB8AC3E}">
        <p14:creationId xmlns:p14="http://schemas.microsoft.com/office/powerpoint/2010/main" val="1697820829"/>
      </p:ext>
    </p:extLst>
  </p:cSld>
  <p:clrMapOvr>
    <a:masterClrMapping/>
  </p:clrMapOvr>
  <p:extLst>
    <p:ext uri="{DCECCB84-F9BA-43D5-87BE-67443E8EF086}">
      <p15:sldGuideLst xmlns:p15="http://schemas.microsoft.com/office/powerpoint/2012/main">
        <p15:guide id="1" orient="horz" pos="4058">
          <p15:clr>
            <a:srgbClr val="FBAE40"/>
          </p15:clr>
        </p15:guide>
        <p15:guide id="2" orient="horz" pos="390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DF9FDBF7-2A56-6843-AF97-CFFFBAA8990C}"/>
              </a:ext>
            </a:extLst>
          </p:cNvPr>
          <p:cNvSpPr>
            <a:spLocks noGrp="1"/>
          </p:cNvSpPr>
          <p:nvPr>
            <p:ph type="media" sz="quarter" idx="11"/>
          </p:nvPr>
        </p:nvSpPr>
        <p:spPr>
          <a:xfrm>
            <a:off x="414338" y="544010"/>
            <a:ext cx="11363325" cy="5667878"/>
          </a:xfrm>
          <a:solidFill>
            <a:schemeClr val="tx1">
              <a:lumMod val="95000"/>
              <a:alpha val="72000"/>
            </a:schemeClr>
          </a:solidFill>
        </p:spPr>
        <p:txBody>
          <a:bodyPr tIns="0" anchor="ctr" anchorCtr="0"/>
          <a:lstStyle>
            <a:lvl1pPr algn="ctr">
              <a:defRPr b="0" i="0">
                <a:solidFill>
                  <a:schemeClr val="bg1"/>
                </a:solidFill>
              </a:defRPr>
            </a:lvl1pPr>
          </a:lstStyle>
          <a:p>
            <a:r>
              <a:rPr lang="de-DE"/>
              <a:t>Mediaclip durch Klicken auf Symbol hinzufügen</a:t>
            </a:r>
            <a:endParaRPr lang="en-US"/>
          </a:p>
        </p:txBody>
      </p:sp>
      <p:sp>
        <p:nvSpPr>
          <p:cNvPr id="4" name="Slide Number Placeholder 2">
            <a:extLst>
              <a:ext uri="{FF2B5EF4-FFF2-40B4-BE49-F238E27FC236}">
                <a16:creationId xmlns:a16="http://schemas.microsoft.com/office/drawing/2014/main" id="{A165EBE2-C415-4178-818E-80AFB2030F64}"/>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19734134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Video">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DF9FDBF7-2A56-6843-AF97-CFFFBAA8990C}"/>
              </a:ext>
            </a:extLst>
          </p:cNvPr>
          <p:cNvSpPr>
            <a:spLocks noGrp="1"/>
          </p:cNvSpPr>
          <p:nvPr>
            <p:ph type="media" sz="quarter" idx="11"/>
          </p:nvPr>
        </p:nvSpPr>
        <p:spPr>
          <a:xfrm>
            <a:off x="414338" y="439838"/>
            <a:ext cx="11363325" cy="5667878"/>
          </a:xfrm>
          <a:prstGeom prst="roundRect">
            <a:avLst>
              <a:gd name="adj" fmla="val 6252"/>
            </a:avLst>
          </a:prstGeom>
          <a:solidFill>
            <a:schemeClr val="tx1">
              <a:lumMod val="95000"/>
              <a:alpha val="72000"/>
            </a:schemeClr>
          </a:solidFill>
        </p:spPr>
        <p:txBody>
          <a:bodyPr tIns="0" anchor="ctr" anchorCtr="0"/>
          <a:lstStyle>
            <a:lvl1pPr algn="ctr">
              <a:defRPr b="0" i="0">
                <a:solidFill>
                  <a:schemeClr val="bg1"/>
                </a:solidFill>
              </a:defRPr>
            </a:lvl1pPr>
          </a:lstStyle>
          <a:p>
            <a:r>
              <a:rPr lang="de-DE"/>
              <a:t>Mediaclip durch Klicken auf Symbol hinzufügen</a:t>
            </a:r>
            <a:endParaRPr lang="en-US"/>
          </a:p>
        </p:txBody>
      </p:sp>
      <p:sp>
        <p:nvSpPr>
          <p:cNvPr id="4" name="Slide Number Placeholder 2">
            <a:extLst>
              <a:ext uri="{FF2B5EF4-FFF2-40B4-BE49-F238E27FC236}">
                <a16:creationId xmlns:a16="http://schemas.microsoft.com/office/drawing/2014/main" id="{F5979150-7070-42A3-A6D5-F23A7186F557}"/>
              </a:ext>
            </a:extLst>
          </p:cNvPr>
          <p:cNvSpPr>
            <a:spLocks noGrp="1"/>
          </p:cNvSpPr>
          <p:nvPr>
            <p:ph type="sldNum" sz="quarter" idx="10"/>
          </p:nvPr>
        </p:nvSpPr>
        <p:spPr>
          <a:xfrm>
            <a:off x="11180250" y="6370502"/>
            <a:ext cx="597307" cy="365125"/>
          </a:xfrm>
        </p:spPr>
        <p:txBody>
          <a:body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34193205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ontents or Agenda slide">
    <p:bg>
      <p:bgPr>
        <a:solidFill>
          <a:schemeClr val="tx2"/>
        </a:solidFill>
        <a:effectLst/>
      </p:bgPr>
    </p:bg>
    <p:spTree>
      <p:nvGrpSpPr>
        <p:cNvPr id="1" name=""/>
        <p:cNvGrpSpPr/>
        <p:nvPr/>
      </p:nvGrpSpPr>
      <p:grpSpPr>
        <a:xfrm>
          <a:off x="0" y="0"/>
          <a:ext cx="0" cy="0"/>
          <a:chOff x="0" y="0"/>
          <a:chExt cx="0" cy="0"/>
        </a:xfrm>
      </p:grpSpPr>
      <p:sp>
        <p:nvSpPr>
          <p:cNvPr id="9" name="Text Placeholder 5"/>
          <p:cNvSpPr>
            <a:spLocks noGrp="1"/>
          </p:cNvSpPr>
          <p:nvPr>
            <p:ph type="body" sz="quarter" idx="12" hasCustomPrompt="1"/>
          </p:nvPr>
        </p:nvSpPr>
        <p:spPr>
          <a:xfrm>
            <a:off x="521505" y="1638300"/>
            <a:ext cx="9740291" cy="4573588"/>
          </a:xfrm>
        </p:spPr>
        <p:txBody>
          <a:bodyPr numCol="1" spcCol="360000"/>
          <a:lstStyle>
            <a:lvl1pPr marL="460375" indent="-460375">
              <a:spcBef>
                <a:spcPts val="2400"/>
              </a:spcBef>
              <a:buClr>
                <a:schemeClr val="tx2"/>
              </a:buClr>
              <a:buFont typeface="+mj-lt"/>
              <a:buAutoNum type="arabicPeriod"/>
              <a:tabLst/>
              <a:defRPr b="1" baseline="0">
                <a:solidFill>
                  <a:schemeClr val="bg2"/>
                </a:solidFill>
              </a:defRPr>
            </a:lvl1pPr>
            <a:lvl2pPr marL="801688" indent="0">
              <a:buNone/>
              <a:tabLst/>
              <a:defRPr sz="1800">
                <a:solidFill>
                  <a:schemeClr val="bg2"/>
                </a:solidFill>
              </a:defRPr>
            </a:lvl2pPr>
          </a:lstStyle>
          <a:p>
            <a:pPr lvl="0"/>
            <a:r>
              <a:rPr lang="en-GB"/>
              <a:t>Body text style 20pt. Dummy text means you won’t see the inevitable variations that show up once real information is entered. It means you won’t know what it’s like to fill out forms on your site. Dummy text is a veil between you and reality.</a:t>
            </a:r>
          </a:p>
          <a:p>
            <a:pPr lvl="1"/>
            <a:r>
              <a:rPr lang="en-GB"/>
              <a:t>Sub-section </a:t>
            </a:r>
          </a:p>
          <a:p>
            <a:pPr lvl="0"/>
            <a:endParaRPr lang="en-GB"/>
          </a:p>
        </p:txBody>
      </p:sp>
      <p:sp>
        <p:nvSpPr>
          <p:cNvPr id="2" name="Title 1"/>
          <p:cNvSpPr>
            <a:spLocks noGrp="1"/>
          </p:cNvSpPr>
          <p:nvPr>
            <p:ph type="title" hasCustomPrompt="1"/>
          </p:nvPr>
        </p:nvSpPr>
        <p:spPr/>
        <p:txBody>
          <a:bodyPr anchor="t"/>
          <a:lstStyle>
            <a:lvl1pPr>
              <a:defRPr baseline="0">
                <a:solidFill>
                  <a:schemeClr val="bg2"/>
                </a:solidFill>
              </a:defRPr>
            </a:lvl1pPr>
          </a:lstStyle>
          <a:p>
            <a:r>
              <a:rPr lang="en-US"/>
              <a:t>Click to edit 32pt bold/titles two lines max</a:t>
            </a:r>
            <a:endParaRPr lang="en-GB"/>
          </a:p>
        </p:txBody>
      </p:sp>
      <p:sp>
        <p:nvSpPr>
          <p:cNvPr id="6" name="Date Placeholder 5">
            <a:extLst>
              <a:ext uri="{FF2B5EF4-FFF2-40B4-BE49-F238E27FC236}">
                <a16:creationId xmlns:a16="http://schemas.microsoft.com/office/drawing/2014/main" id="{8429CF0B-0739-E244-9FCD-D6C94962A22E}"/>
              </a:ext>
            </a:extLst>
          </p:cNvPr>
          <p:cNvSpPr>
            <a:spLocks noGrp="1"/>
          </p:cNvSpPr>
          <p:nvPr>
            <p:ph type="dt" sz="half" idx="2"/>
          </p:nvPr>
        </p:nvSpPr>
        <p:spPr>
          <a:xfrm>
            <a:off x="421863" y="6370500"/>
            <a:ext cx="2742327" cy="365125"/>
          </a:xfrm>
          <a:prstGeom prst="rect">
            <a:avLst/>
          </a:prstGeom>
        </p:spPr>
        <p:txBody>
          <a:bodyPr vert="horz" lIns="91440" tIns="45720" rIns="91440" bIns="45720" rtlCol="0" anchor="ctr"/>
          <a:lstStyle>
            <a:lvl1pPr algn="l">
              <a:defRPr sz="800" b="0" i="0">
                <a:solidFill>
                  <a:schemeClr val="bg2"/>
                </a:solidFill>
                <a:latin typeface="Arial" panose="020B0604020202020204" pitchFamily="34" charset="0"/>
                <a:ea typeface="Arial Regular" charset="0"/>
                <a:cs typeface="Arial" panose="020B0604020202020204" pitchFamily="34" charset="0"/>
              </a:defRPr>
            </a:lvl1pPr>
          </a:lstStyle>
          <a:p>
            <a:fld id="{1A40BFA5-ED6C-5746-9958-A603F1591081}" type="datetime1">
              <a:rPr lang="en-US" smtClean="0"/>
              <a:pPr/>
              <a:t>4/29/2026</a:t>
            </a:fld>
            <a:endParaRPr lang="en-GB"/>
          </a:p>
        </p:txBody>
      </p:sp>
      <p:sp>
        <p:nvSpPr>
          <p:cNvPr id="10" name="Slide Number Placeholder 6">
            <a:extLst>
              <a:ext uri="{FF2B5EF4-FFF2-40B4-BE49-F238E27FC236}">
                <a16:creationId xmlns:a16="http://schemas.microsoft.com/office/drawing/2014/main" id="{126C0F5A-6718-2447-BCC6-EEC1D1C8660D}"/>
              </a:ext>
            </a:extLst>
          </p:cNvPr>
          <p:cNvSpPr>
            <a:spLocks noGrp="1"/>
          </p:cNvSpPr>
          <p:nvPr>
            <p:ph type="sldNum" sz="quarter" idx="4"/>
          </p:nvPr>
        </p:nvSpPr>
        <p:spPr>
          <a:xfrm>
            <a:off x="9042329" y="6370500"/>
            <a:ext cx="2742326" cy="365125"/>
          </a:xfrm>
          <a:prstGeom prst="rect">
            <a:avLst/>
          </a:prstGeom>
        </p:spPr>
        <p:txBody>
          <a:bodyPr vert="horz" lIns="91440" tIns="45720" rIns="91440" bIns="45720" rtlCol="0" anchor="ctr"/>
          <a:lstStyle>
            <a:lvl1pPr algn="r">
              <a:defRPr sz="800" b="0" i="0">
                <a:solidFill>
                  <a:schemeClr val="bg2"/>
                </a:solidFill>
                <a:latin typeface="Arial" panose="020B0604020202020204" pitchFamily="34" charset="0"/>
                <a:ea typeface="Arial Regular" charset="0"/>
                <a:cs typeface="Arial" panose="020B0604020202020204" pitchFamily="34" charset="0"/>
              </a:defRPr>
            </a:lvl1pPr>
          </a:lstStyle>
          <a:p>
            <a:fld id="{C801F209-6BE7-4AF7-9211-E3F7558EC97C}" type="slidenum">
              <a:rPr lang="en-GB" smtClean="0"/>
              <a:pPr/>
              <a:t>‹Nr.›</a:t>
            </a:fld>
            <a:endParaRPr lang="en-GB"/>
          </a:p>
        </p:txBody>
      </p:sp>
      <p:sp>
        <p:nvSpPr>
          <p:cNvPr id="8" name="TextBox 7">
            <a:extLst>
              <a:ext uri="{FF2B5EF4-FFF2-40B4-BE49-F238E27FC236}">
                <a16:creationId xmlns:a16="http://schemas.microsoft.com/office/drawing/2014/main" id="{BFBACBEB-14E6-374B-AFB5-4EE80448F928}"/>
              </a:ext>
            </a:extLst>
          </p:cNvPr>
          <p:cNvSpPr txBox="1"/>
          <p:nvPr userDrawn="1"/>
        </p:nvSpPr>
        <p:spPr>
          <a:xfrm>
            <a:off x="3686037" y="6452685"/>
            <a:ext cx="4779723" cy="215444"/>
          </a:xfrm>
          <a:prstGeom prst="rect">
            <a:avLst/>
          </a:prstGeom>
          <a:solidFill>
            <a:schemeClr val="tx2"/>
          </a:solidFill>
        </p:spPr>
        <p:txBody>
          <a:bodyPr wrap="square" rtlCol="0">
            <a:spAutoFit/>
          </a:bodyPr>
          <a:lstStyle/>
          <a:p>
            <a:r>
              <a:rPr lang="en-GB" sz="800" i="0">
                <a:solidFill>
                  <a:schemeClr val="bg1"/>
                </a:solidFill>
                <a:latin typeface="Arial" panose="020B0604020202020204" pitchFamily="34" charset="0"/>
                <a:cs typeface="Arial" panose="020B0604020202020204" pitchFamily="34" charset="0"/>
              </a:rPr>
              <a:t>© 2020 The Sage Group plc or its licensors. All rights reserved.</a:t>
            </a:r>
          </a:p>
        </p:txBody>
      </p:sp>
    </p:spTree>
    <p:extLst>
      <p:ext uri="{BB962C8B-B14F-4D97-AF65-F5344CB8AC3E}">
        <p14:creationId xmlns:p14="http://schemas.microsoft.com/office/powerpoint/2010/main" val="136862471"/>
      </p:ext>
    </p:extLst>
  </p:cSld>
  <p:clrMapOvr>
    <a:masterClrMapping/>
  </p:clrMapOvr>
  <p:extLst>
    <p:ext uri="{DCECCB84-F9BA-43D5-87BE-67443E8EF086}">
      <p15:sldGuideLst xmlns:p15="http://schemas.microsoft.com/office/powerpoint/2012/main">
        <p15:guide id="1" pos="791">
          <p15:clr>
            <a:srgbClr val="FBAE40"/>
          </p15:clr>
        </p15:guide>
        <p15:guide id="2" pos="57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White - title and 1 column">
    <p:spTree>
      <p:nvGrpSpPr>
        <p:cNvPr id="1" name=""/>
        <p:cNvGrpSpPr/>
        <p:nvPr/>
      </p:nvGrpSpPr>
      <p:grpSpPr>
        <a:xfrm>
          <a:off x="0" y="0"/>
          <a:ext cx="0" cy="0"/>
          <a:chOff x="0" y="0"/>
          <a:chExt cx="0" cy="0"/>
        </a:xfrm>
      </p:grpSpPr>
      <p:sp>
        <p:nvSpPr>
          <p:cNvPr id="9" name="Text Placeholder 5"/>
          <p:cNvSpPr>
            <a:spLocks noGrp="1"/>
          </p:cNvSpPr>
          <p:nvPr>
            <p:ph type="body" sz="quarter" idx="12" hasCustomPrompt="1"/>
          </p:nvPr>
        </p:nvSpPr>
        <p:spPr>
          <a:xfrm>
            <a:off x="520716" y="1638300"/>
            <a:ext cx="11166328" cy="4573588"/>
          </a:xfrm>
        </p:spPr>
        <p:txBody>
          <a:bodyPr numCol="1" spcCol="360000"/>
          <a:lstStyle>
            <a:lvl1pPr>
              <a:defRPr baseline="0">
                <a:solidFill>
                  <a:srgbClr val="666666"/>
                </a:solidFill>
              </a:defRPr>
            </a:lvl1pPr>
          </a:lstStyle>
          <a:p>
            <a:pPr lvl="0"/>
            <a:r>
              <a:rPr lang="en-GB"/>
              <a:t>Body text style 20pt. Dummy text means you won’t see the inevitable variations that show up once real information is entered. It means you won’t know what it’s like to fill out forms on your site. Dummy text is a veil between you and reality. </a:t>
            </a:r>
          </a:p>
        </p:txBody>
      </p:sp>
      <p:sp>
        <p:nvSpPr>
          <p:cNvPr id="2" name="Title 1"/>
          <p:cNvSpPr>
            <a:spLocks noGrp="1"/>
          </p:cNvSpPr>
          <p:nvPr>
            <p:ph type="title" hasCustomPrompt="1"/>
          </p:nvPr>
        </p:nvSpPr>
        <p:spPr/>
        <p:txBody>
          <a:bodyPr anchor="t"/>
          <a:lstStyle>
            <a:lvl1pPr>
              <a:defRPr baseline="0"/>
            </a:lvl1pPr>
          </a:lstStyle>
          <a:p>
            <a:r>
              <a:rPr lang="en-US"/>
              <a:t>Click to edit 32pt bold/titles two lines max</a:t>
            </a:r>
            <a:endParaRPr lang="en-GB"/>
          </a:p>
        </p:txBody>
      </p:sp>
      <p:sp>
        <p:nvSpPr>
          <p:cNvPr id="6" name="Date Placeholder 5">
            <a:extLst>
              <a:ext uri="{FF2B5EF4-FFF2-40B4-BE49-F238E27FC236}">
                <a16:creationId xmlns:a16="http://schemas.microsoft.com/office/drawing/2014/main" id="{8429CF0B-0739-E244-9FCD-D6C94962A22E}"/>
              </a:ext>
            </a:extLst>
          </p:cNvPr>
          <p:cNvSpPr>
            <a:spLocks noGrp="1"/>
          </p:cNvSpPr>
          <p:nvPr>
            <p:ph type="dt" sz="half" idx="2"/>
          </p:nvPr>
        </p:nvSpPr>
        <p:spPr>
          <a:xfrm>
            <a:off x="421864" y="6370502"/>
            <a:ext cx="2742327" cy="365125"/>
          </a:xfrm>
          <a:prstGeom prst="rect">
            <a:avLst/>
          </a:prstGeom>
        </p:spPr>
        <p:txBody>
          <a:bodyPr vert="horz" lIns="91440" tIns="45720" rIns="91440" bIns="45720" rtlCol="0" anchor="ctr"/>
          <a:lstStyle>
            <a:lvl1pPr algn="l">
              <a:defRPr sz="800" b="0" i="0">
                <a:solidFill>
                  <a:srgbClr val="8E8A86"/>
                </a:solidFill>
                <a:latin typeface="Arial" panose="020B0604020202020204" pitchFamily="34" charset="0"/>
                <a:ea typeface="Arial Regular" charset="0"/>
                <a:cs typeface="Arial" panose="020B0604020202020204" pitchFamily="34" charset="0"/>
              </a:defRPr>
            </a:lvl1pPr>
          </a:lstStyle>
          <a:p>
            <a:fld id="{92F79C58-039C-AC4E-B757-E0731EDBF4B2}" type="datetime1">
              <a:rPr lang="en-US" smtClean="0"/>
              <a:t>4/29/2026</a:t>
            </a:fld>
            <a:endParaRPr lang="en-GB"/>
          </a:p>
        </p:txBody>
      </p:sp>
      <p:sp>
        <p:nvSpPr>
          <p:cNvPr id="10" name="Slide Number Placeholder 6">
            <a:extLst>
              <a:ext uri="{FF2B5EF4-FFF2-40B4-BE49-F238E27FC236}">
                <a16:creationId xmlns:a16="http://schemas.microsoft.com/office/drawing/2014/main" id="{126C0F5A-6718-2447-BCC6-EEC1D1C8660D}"/>
              </a:ext>
            </a:extLst>
          </p:cNvPr>
          <p:cNvSpPr>
            <a:spLocks noGrp="1"/>
          </p:cNvSpPr>
          <p:nvPr>
            <p:ph type="sldNum" sz="quarter" idx="4"/>
          </p:nvPr>
        </p:nvSpPr>
        <p:spPr>
          <a:xfrm>
            <a:off x="9042329" y="6370502"/>
            <a:ext cx="2742326" cy="365125"/>
          </a:xfrm>
          <a:prstGeom prst="rect">
            <a:avLst/>
          </a:prstGeom>
        </p:spPr>
        <p:txBody>
          <a:bodyPr vert="horz" lIns="91440" tIns="45720" rIns="91440" bIns="45720" rtlCol="0" anchor="ctr"/>
          <a:lstStyle>
            <a:lvl1pPr algn="r">
              <a:defRPr sz="800" b="0" i="0">
                <a:solidFill>
                  <a:srgbClr val="8E8A86"/>
                </a:solidFill>
                <a:latin typeface="Arial" panose="020B0604020202020204" pitchFamily="34" charset="0"/>
                <a:ea typeface="Arial Regular" charset="0"/>
                <a:cs typeface="Arial" panose="020B0604020202020204" pitchFamily="34" charset="0"/>
              </a:defRPr>
            </a:lvl1pPr>
          </a:lstStyle>
          <a:p>
            <a:fld id="{C801F209-6BE7-4AF7-9211-E3F7558EC97C}" type="slidenum">
              <a:rPr lang="en-GB" smtClean="0"/>
              <a:pPr/>
              <a:t>‹Nr.›</a:t>
            </a:fld>
            <a:endParaRPr lang="en-GB"/>
          </a:p>
        </p:txBody>
      </p:sp>
    </p:spTree>
    <p:extLst>
      <p:ext uri="{BB962C8B-B14F-4D97-AF65-F5344CB8AC3E}">
        <p14:creationId xmlns:p14="http://schemas.microsoft.com/office/powerpoint/2010/main" val="1373084258"/>
      </p:ext>
    </p:extLst>
  </p:cSld>
  <p:clrMapOvr>
    <a:masterClrMapping/>
  </p:clrMapOvr>
  <p:extLst>
    <p:ext uri="{DCECCB84-F9BA-43D5-87BE-67443E8EF086}">
      <p15:sldGuideLst xmlns:p15="http://schemas.microsoft.com/office/powerpoint/2012/main">
        <p15:guide id="1" orient="horz" pos="103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ingle phot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70CC-799B-AB4E-B868-49834F2F09B5}"/>
              </a:ext>
            </a:extLst>
          </p:cNvPr>
          <p:cNvSpPr>
            <a:spLocks noGrp="1"/>
          </p:cNvSpPr>
          <p:nvPr>
            <p:ph type="title" hasCustomPrompt="1"/>
          </p:nvPr>
        </p:nvSpPr>
        <p:spPr>
          <a:xfrm>
            <a:off x="417622" y="276165"/>
            <a:ext cx="5560903" cy="596196"/>
          </a:xfrm>
        </p:spPr>
        <p:txBody>
          <a:bodyPr/>
          <a:lstStyle>
            <a:lvl1pPr>
              <a:lnSpc>
                <a:spcPct val="95000"/>
              </a:lnSpc>
              <a:defRPr sz="4400" b="0" i="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BBC62B7B-FE87-AE44-8A6E-CE161A84ECC5}"/>
              </a:ext>
            </a:extLst>
          </p:cNvPr>
          <p:cNvSpPr>
            <a:spLocks noGrp="1"/>
          </p:cNvSpPr>
          <p:nvPr>
            <p:ph type="body" sz="quarter" idx="11"/>
          </p:nvPr>
        </p:nvSpPr>
        <p:spPr>
          <a:xfrm>
            <a:off x="414447" y="2254253"/>
            <a:ext cx="2968613" cy="1241425"/>
          </a:xfrm>
        </p:spPr>
        <p:txBody>
          <a:bodyPr/>
          <a:lstStyle>
            <a:lvl1pPr>
              <a:defRPr sz="1600" b="1" i="0">
                <a:solidFill>
                  <a:schemeClr val="bg2"/>
                </a:solidFill>
                <a:latin typeface="Sage Text" panose="02010503040201060103" pitchFamily="2" charset="77"/>
              </a:defRPr>
            </a:lvl1pPr>
            <a:lvl2pPr marL="0" indent="0">
              <a:buNone/>
              <a:defRPr b="1" i="0">
                <a:latin typeface="Sage Text Bold Beta 3" pitchFamily="2" charset="77"/>
              </a:defRPr>
            </a:lvl2pPr>
            <a:lvl3pPr>
              <a:defRPr b="1" i="0">
                <a:latin typeface="Sage Text Bold Beta 3" pitchFamily="2" charset="77"/>
              </a:defRPr>
            </a:lvl3pPr>
            <a:lvl4pPr>
              <a:defRPr b="1" i="0">
                <a:latin typeface="Sage Text Bold Beta 3" pitchFamily="2" charset="77"/>
              </a:defRPr>
            </a:lvl4pPr>
            <a:lvl5pPr>
              <a:defRPr b="1" i="0">
                <a:latin typeface="Sage Text Bold Beta 3" pitchFamily="2" charset="77"/>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4ECC77FD-8B06-4A4A-94C8-83982C90CDAE}"/>
              </a:ext>
            </a:extLst>
          </p:cNvPr>
          <p:cNvSpPr>
            <a:spLocks noGrp="1"/>
          </p:cNvSpPr>
          <p:nvPr>
            <p:ph type="pic" sz="quarter" idx="13"/>
          </p:nvPr>
        </p:nvSpPr>
        <p:spPr>
          <a:xfrm>
            <a:off x="6226175" y="5814"/>
            <a:ext cx="5991660" cy="6852194"/>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 name="connsiteX0" fmla="*/ 1308 w 6010421"/>
              <a:gd name="connsiteY0" fmla="*/ 12 h 6848787"/>
              <a:gd name="connsiteX1" fmla="*/ 6002058 w 6010421"/>
              <a:gd name="connsiteY1" fmla="*/ 625251 h 6848787"/>
              <a:gd name="connsiteX2" fmla="*/ 6003938 w 6010421"/>
              <a:gd name="connsiteY2" fmla="*/ 6848787 h 6848787"/>
              <a:gd name="connsiteX3" fmla="*/ 1391658 w 6010421"/>
              <a:gd name="connsiteY3" fmla="*/ 6848787 h 6848787"/>
              <a:gd name="connsiteX4" fmla="*/ 4483 w 6010421"/>
              <a:gd name="connsiteY4" fmla="*/ 5213962 h 6848787"/>
              <a:gd name="connsiteX5" fmla="*/ 1308 w 6010421"/>
              <a:gd name="connsiteY5" fmla="*/ 12 h 6848787"/>
              <a:gd name="connsiteX0" fmla="*/ 1308 w 6009381"/>
              <a:gd name="connsiteY0" fmla="*/ 3411 h 6852186"/>
              <a:gd name="connsiteX1" fmla="*/ 5998874 w 6009381"/>
              <a:gd name="connsiteY1" fmla="*/ 0 h 6852186"/>
              <a:gd name="connsiteX2" fmla="*/ 6003938 w 6009381"/>
              <a:gd name="connsiteY2" fmla="*/ 6852186 h 6852186"/>
              <a:gd name="connsiteX3" fmla="*/ 1391658 w 6009381"/>
              <a:gd name="connsiteY3" fmla="*/ 6852186 h 6852186"/>
              <a:gd name="connsiteX4" fmla="*/ 4483 w 6009381"/>
              <a:gd name="connsiteY4" fmla="*/ 5217361 h 6852186"/>
              <a:gd name="connsiteX5" fmla="*/ 1308 w 6009381"/>
              <a:gd name="connsiteY5" fmla="*/ 3411 h 6852186"/>
              <a:gd name="connsiteX0" fmla="*/ 1308 w 6009381"/>
              <a:gd name="connsiteY0" fmla="*/ 3411 h 6852252"/>
              <a:gd name="connsiteX1" fmla="*/ 5998874 w 6009381"/>
              <a:gd name="connsiteY1" fmla="*/ 0 h 6852252"/>
              <a:gd name="connsiteX2" fmla="*/ 6003938 w 6009381"/>
              <a:gd name="connsiteY2" fmla="*/ 6852186 h 6852252"/>
              <a:gd name="connsiteX3" fmla="*/ 1391658 w 6009381"/>
              <a:gd name="connsiteY3" fmla="*/ 6852186 h 6852252"/>
              <a:gd name="connsiteX4" fmla="*/ 4483 w 6009381"/>
              <a:gd name="connsiteY4" fmla="*/ 5217361 h 6852252"/>
              <a:gd name="connsiteX5" fmla="*/ 1308 w 6009381"/>
              <a:gd name="connsiteY5" fmla="*/ 3411 h 6852252"/>
              <a:gd name="connsiteX0" fmla="*/ 1308 w 6009381"/>
              <a:gd name="connsiteY0" fmla="*/ 3411 h 6852194"/>
              <a:gd name="connsiteX1" fmla="*/ 5998874 w 6009381"/>
              <a:gd name="connsiteY1" fmla="*/ 0 h 6852194"/>
              <a:gd name="connsiteX2" fmla="*/ 6003938 w 6009381"/>
              <a:gd name="connsiteY2" fmla="*/ 6852186 h 6852194"/>
              <a:gd name="connsiteX3" fmla="*/ 1391658 w 6009381"/>
              <a:gd name="connsiteY3" fmla="*/ 6852186 h 6852194"/>
              <a:gd name="connsiteX4" fmla="*/ 4483 w 6009381"/>
              <a:gd name="connsiteY4" fmla="*/ 5217361 h 6852194"/>
              <a:gd name="connsiteX5" fmla="*/ 1308 w 6009381"/>
              <a:gd name="connsiteY5" fmla="*/ 3411 h 685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9381" h="6852194">
                <a:moveTo>
                  <a:pt x="1308" y="3411"/>
                </a:moveTo>
                <a:lnTo>
                  <a:pt x="5998874" y="0"/>
                </a:lnTo>
                <a:cubicBezTo>
                  <a:pt x="6006938" y="2835940"/>
                  <a:pt x="6015083" y="3744916"/>
                  <a:pt x="6003938" y="6852186"/>
                </a:cubicBezTo>
                <a:lnTo>
                  <a:pt x="1391658" y="6852186"/>
                </a:lnTo>
                <a:cubicBezTo>
                  <a:pt x="1101070" y="6853923"/>
                  <a:pt x="-62771" y="6593773"/>
                  <a:pt x="4483" y="5217361"/>
                </a:cubicBezTo>
                <a:cubicBezTo>
                  <a:pt x="-759" y="4021924"/>
                  <a:pt x="-809" y="1736103"/>
                  <a:pt x="1308" y="3411"/>
                </a:cubicBezTo>
                <a:close/>
              </a:path>
            </a:pathLst>
          </a:custGeom>
          <a:solidFill>
            <a:srgbClr val="CCCCCC">
              <a:alpha val="72170"/>
            </a:srgbClr>
          </a:solidFill>
        </p:spPr>
        <p:txBody>
          <a:bodyPr vert="horz" lIns="0" tIns="45720" rIns="0" bIns="0" rtlCol="0" anchor="ctr" anchorCtr="0">
            <a:noAutofit/>
          </a:bodyPr>
          <a:lstStyle>
            <a:lvl1pPr algn="ctr">
              <a:defRPr lang="en-US" sz="1800" dirty="0">
                <a:solidFill>
                  <a:schemeClr val="bg1"/>
                </a:solidFill>
              </a:defRPr>
            </a:lvl1pPr>
          </a:lstStyle>
          <a:p>
            <a:pPr lvl="0" algn="ctr"/>
            <a:r>
              <a:rPr lang="en-US"/>
              <a:t>Click icon to add picture</a:t>
            </a:r>
          </a:p>
        </p:txBody>
      </p:sp>
    </p:spTree>
    <p:extLst>
      <p:ext uri="{BB962C8B-B14F-4D97-AF65-F5344CB8AC3E}">
        <p14:creationId xmlns:p14="http://schemas.microsoft.com/office/powerpoint/2010/main" val="499579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5_Title - Patter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70CC-799B-AB4E-B868-49834F2F09B5}"/>
              </a:ext>
            </a:extLst>
          </p:cNvPr>
          <p:cNvSpPr>
            <a:spLocks noGrp="1"/>
          </p:cNvSpPr>
          <p:nvPr>
            <p:ph type="title" hasCustomPrompt="1"/>
          </p:nvPr>
        </p:nvSpPr>
        <p:spPr>
          <a:xfrm>
            <a:off x="417622" y="276165"/>
            <a:ext cx="5560903" cy="596196"/>
          </a:xfrm>
        </p:spPr>
        <p:txBody>
          <a:bodyPr/>
          <a:lstStyle>
            <a:lvl1pPr>
              <a:lnSpc>
                <a:spcPct val="95000"/>
              </a:lnSpc>
              <a:defRPr sz="4400" b="0" i="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BBC62B7B-FE87-AE44-8A6E-CE161A84ECC5}"/>
              </a:ext>
            </a:extLst>
          </p:cNvPr>
          <p:cNvSpPr>
            <a:spLocks noGrp="1"/>
          </p:cNvSpPr>
          <p:nvPr>
            <p:ph type="body" sz="quarter" idx="11"/>
          </p:nvPr>
        </p:nvSpPr>
        <p:spPr>
          <a:xfrm>
            <a:off x="414447" y="2254253"/>
            <a:ext cx="2968613" cy="1241425"/>
          </a:xfrm>
        </p:spPr>
        <p:txBody>
          <a:bodyPr/>
          <a:lstStyle>
            <a:lvl1pPr>
              <a:defRPr sz="1600" b="1" i="0">
                <a:solidFill>
                  <a:schemeClr val="bg2"/>
                </a:solidFill>
                <a:latin typeface="Sage Text" panose="02010503040201060103" pitchFamily="2" charset="77"/>
              </a:defRPr>
            </a:lvl1pPr>
            <a:lvl2pPr marL="0" indent="0">
              <a:buNone/>
              <a:defRPr b="1" i="0">
                <a:latin typeface="Sage Text Bold Beta 3" pitchFamily="2" charset="77"/>
              </a:defRPr>
            </a:lvl2pPr>
            <a:lvl3pPr>
              <a:defRPr b="1" i="0">
                <a:latin typeface="Sage Text Bold Beta 3" pitchFamily="2" charset="77"/>
              </a:defRPr>
            </a:lvl3pPr>
            <a:lvl4pPr>
              <a:defRPr b="1" i="0">
                <a:latin typeface="Sage Text Bold Beta 3" pitchFamily="2" charset="77"/>
              </a:defRPr>
            </a:lvl4pPr>
            <a:lvl5pPr>
              <a:defRPr b="1" i="0">
                <a:latin typeface="Sage Text Bold Beta 3" pitchFamily="2" charset="77"/>
              </a:defRPr>
            </a:lvl5pPr>
          </a:lstStyle>
          <a:p>
            <a:pPr lvl="0"/>
            <a:r>
              <a:rPr lang="en-US"/>
              <a:t>Click to edit Master text styles</a:t>
            </a:r>
          </a:p>
        </p:txBody>
      </p:sp>
      <p:grpSp>
        <p:nvGrpSpPr>
          <p:cNvPr id="11" name="Group 10">
            <a:extLst>
              <a:ext uri="{FF2B5EF4-FFF2-40B4-BE49-F238E27FC236}">
                <a16:creationId xmlns:a16="http://schemas.microsoft.com/office/drawing/2014/main" id="{123192D6-515A-5241-B9F9-A701929BA943}"/>
              </a:ext>
            </a:extLst>
          </p:cNvPr>
          <p:cNvGrpSpPr/>
          <p:nvPr userDrawn="1"/>
        </p:nvGrpSpPr>
        <p:grpSpPr>
          <a:xfrm>
            <a:off x="5919788" y="168276"/>
            <a:ext cx="6272212" cy="6521451"/>
            <a:chOff x="5919788" y="0"/>
            <a:chExt cx="6272212" cy="6521451"/>
          </a:xfrm>
        </p:grpSpPr>
        <p:pic>
          <p:nvPicPr>
            <p:cNvPr id="4" name="Picture 3">
              <a:extLst>
                <a:ext uri="{FF2B5EF4-FFF2-40B4-BE49-F238E27FC236}">
                  <a16:creationId xmlns:a16="http://schemas.microsoft.com/office/drawing/2014/main" id="{339E1D99-E691-6E42-90FD-8142E5B1259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4672" t="28678" r="40273" b="1695"/>
            <a:stretch/>
          </p:blipFill>
          <p:spPr>
            <a:xfrm>
              <a:off x="6096000" y="0"/>
              <a:ext cx="6096000" cy="6521451"/>
            </a:xfrm>
            <a:prstGeom prst="rect">
              <a:avLst/>
            </a:prstGeom>
            <a:solidFill>
              <a:schemeClr val="bg1"/>
            </a:solidFill>
            <a:ln>
              <a:noFill/>
            </a:ln>
          </p:spPr>
        </p:pic>
        <p:sp>
          <p:nvSpPr>
            <p:cNvPr id="6" name="Rectangle 5">
              <a:extLst>
                <a:ext uri="{FF2B5EF4-FFF2-40B4-BE49-F238E27FC236}">
                  <a16:creationId xmlns:a16="http://schemas.microsoft.com/office/drawing/2014/main" id="{C050B1FA-B4B0-EC4E-A5EE-7A8C353BF491}"/>
                </a:ext>
              </a:extLst>
            </p:cNvPr>
            <p:cNvSpPr/>
            <p:nvPr userDrawn="1"/>
          </p:nvSpPr>
          <p:spPr>
            <a:xfrm>
              <a:off x="6096000" y="4555375"/>
              <a:ext cx="130175" cy="673331"/>
            </a:xfrm>
            <a:prstGeom prst="rect">
              <a:avLst/>
            </a:prstGeom>
            <a:solidFill>
              <a:schemeClr val="bg1"/>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en-US" sz="1400" i="0">
                <a:solidFill>
                  <a:schemeClr val="tx1"/>
                </a:solidFill>
                <a:latin typeface="Sage Text Bold Beta 3" pitchFamily="2" charset="77"/>
              </a:endParaRPr>
            </a:p>
          </p:txBody>
        </p:sp>
        <p:sp>
          <p:nvSpPr>
            <p:cNvPr id="8" name="Oval 7">
              <a:extLst>
                <a:ext uri="{FF2B5EF4-FFF2-40B4-BE49-F238E27FC236}">
                  <a16:creationId xmlns:a16="http://schemas.microsoft.com/office/drawing/2014/main" id="{011F0FCE-0639-404C-8097-E47BA8CAE6F4}"/>
                </a:ext>
              </a:extLst>
            </p:cNvPr>
            <p:cNvSpPr>
              <a:spLocks noChangeAspect="1"/>
            </p:cNvSpPr>
            <p:nvPr userDrawn="1"/>
          </p:nvSpPr>
          <p:spPr>
            <a:xfrm>
              <a:off x="5919788" y="2536825"/>
              <a:ext cx="343960" cy="343960"/>
            </a:xfrm>
            <a:prstGeom prst="ellipse">
              <a:avLst/>
            </a:prstGeom>
            <a:solidFill>
              <a:schemeClr val="bg2"/>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en-US" sz="1400" i="0">
                <a:solidFill>
                  <a:schemeClr val="tx1"/>
                </a:solidFill>
                <a:latin typeface="Sage Text Bold Beta 3" pitchFamily="2" charset="77"/>
              </a:endParaRPr>
            </a:p>
          </p:txBody>
        </p:sp>
        <p:sp>
          <p:nvSpPr>
            <p:cNvPr id="12" name="Oval 11">
              <a:extLst>
                <a:ext uri="{FF2B5EF4-FFF2-40B4-BE49-F238E27FC236}">
                  <a16:creationId xmlns:a16="http://schemas.microsoft.com/office/drawing/2014/main" id="{2C44DDDF-FF41-9B4D-B5F8-A01D3C27EEB3}"/>
                </a:ext>
              </a:extLst>
            </p:cNvPr>
            <p:cNvSpPr/>
            <p:nvPr userDrawn="1"/>
          </p:nvSpPr>
          <p:spPr>
            <a:xfrm>
              <a:off x="6097588" y="3578225"/>
              <a:ext cx="343960" cy="343960"/>
            </a:xfrm>
            <a:prstGeom prst="ellipse">
              <a:avLst/>
            </a:prstGeom>
            <a:solidFill>
              <a:schemeClr val="bg2"/>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en-US" sz="1400" i="0">
                <a:solidFill>
                  <a:schemeClr val="tx1"/>
                </a:solidFill>
                <a:latin typeface="Sage Text Bold Beta 3" pitchFamily="2" charset="77"/>
              </a:endParaRPr>
            </a:p>
          </p:txBody>
        </p:sp>
        <p:sp>
          <p:nvSpPr>
            <p:cNvPr id="9" name="Rectangle 8">
              <a:extLst>
                <a:ext uri="{FF2B5EF4-FFF2-40B4-BE49-F238E27FC236}">
                  <a16:creationId xmlns:a16="http://schemas.microsoft.com/office/drawing/2014/main" id="{CD5C7061-E0D3-3441-8E58-B50790677F3E}"/>
                </a:ext>
              </a:extLst>
            </p:cNvPr>
            <p:cNvSpPr/>
            <p:nvPr userDrawn="1"/>
          </p:nvSpPr>
          <p:spPr>
            <a:xfrm>
              <a:off x="6096000" y="3438680"/>
              <a:ext cx="167748" cy="558800"/>
            </a:xfrm>
            <a:prstGeom prst="rect">
              <a:avLst/>
            </a:prstGeom>
            <a:solidFill>
              <a:schemeClr val="bg1"/>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en-US" sz="1400" i="0">
                <a:solidFill>
                  <a:schemeClr val="tx1"/>
                </a:solidFill>
                <a:latin typeface="Sage Text Bold Beta 3" pitchFamily="2" charset="77"/>
              </a:endParaRPr>
            </a:p>
          </p:txBody>
        </p:sp>
        <p:sp>
          <p:nvSpPr>
            <p:cNvPr id="14" name="Oval 13">
              <a:extLst>
                <a:ext uri="{FF2B5EF4-FFF2-40B4-BE49-F238E27FC236}">
                  <a16:creationId xmlns:a16="http://schemas.microsoft.com/office/drawing/2014/main" id="{DAB4E71E-3AD7-5949-A266-D76C614065ED}"/>
                </a:ext>
              </a:extLst>
            </p:cNvPr>
            <p:cNvSpPr>
              <a:spLocks noChangeAspect="1"/>
            </p:cNvSpPr>
            <p:nvPr userDrawn="1"/>
          </p:nvSpPr>
          <p:spPr>
            <a:xfrm>
              <a:off x="6091767" y="3578224"/>
              <a:ext cx="346075" cy="346075"/>
            </a:xfrm>
            <a:prstGeom prst="ellipse">
              <a:avLst/>
            </a:prstGeom>
            <a:solidFill>
              <a:schemeClr val="bg2"/>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en-US" sz="1400" i="0">
                <a:solidFill>
                  <a:schemeClr val="tx1"/>
                </a:solidFill>
                <a:latin typeface="Sage Text Bold Beta 3" pitchFamily="2" charset="77"/>
              </a:endParaRPr>
            </a:p>
          </p:txBody>
        </p:sp>
      </p:grpSp>
    </p:spTree>
    <p:extLst>
      <p:ext uri="{BB962C8B-B14F-4D97-AF65-F5344CB8AC3E}">
        <p14:creationId xmlns:p14="http://schemas.microsoft.com/office/powerpoint/2010/main" val="1971618423"/>
      </p:ext>
    </p:extLst>
  </p:cSld>
  <p:clrMapOvr>
    <a:masterClrMapping/>
  </p:clrMapOvr>
  <p:extLst>
    <p:ext uri="{DCECCB84-F9BA-43D5-87BE-67443E8EF086}">
      <p15:sldGuideLst xmlns:p15="http://schemas.microsoft.com/office/powerpoint/2012/main">
        <p15:guide id="1" pos="5594">
          <p15:clr>
            <a:srgbClr val="FBAE40"/>
          </p15:clr>
        </p15:guide>
        <p15:guide id="2" pos="5729">
          <p15:clr>
            <a:srgbClr val="FBAE40"/>
          </p15:clr>
        </p15:guide>
        <p15:guide id="3" orient="horz" pos="3792">
          <p15:clr>
            <a:srgbClr val="FBAE40"/>
          </p15:clr>
        </p15:guide>
        <p15:guide id="4" orient="horz" pos="2254">
          <p15:clr>
            <a:srgbClr val="FBAE40"/>
          </p15:clr>
        </p15:guide>
        <p15:guide id="5" orient="horz" pos="247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oC - Content + 2 column">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B4EE4D-8115-874C-9D3C-83391E6D78CF}"/>
              </a:ext>
            </a:extLst>
          </p:cNvPr>
          <p:cNvSpPr/>
          <p:nvPr userDrawn="1"/>
        </p:nvSpPr>
        <p:spPr>
          <a:xfrm>
            <a:off x="1" y="6211888"/>
            <a:ext cx="12192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24" name="Text Placeholder 20">
            <a:extLst>
              <a:ext uri="{FF2B5EF4-FFF2-40B4-BE49-F238E27FC236}">
                <a16:creationId xmlns:a16="http://schemas.microsoft.com/office/drawing/2014/main" id="{325A83C3-CB23-DC4E-AAF1-A14C30C3564E}"/>
              </a:ext>
            </a:extLst>
          </p:cNvPr>
          <p:cNvSpPr>
            <a:spLocks noGrp="1"/>
          </p:cNvSpPr>
          <p:nvPr>
            <p:ph type="body" sz="quarter" idx="30"/>
          </p:nvPr>
        </p:nvSpPr>
        <p:spPr>
          <a:xfrm>
            <a:off x="6226176" y="4111167"/>
            <a:ext cx="2677449" cy="987526"/>
          </a:xfrm>
        </p:spPr>
        <p:txBody>
          <a:bodyPr/>
          <a:lstStyle>
            <a:lvl1pPr>
              <a:spcBef>
                <a:spcPts val="0"/>
              </a:spcBef>
              <a:spcAft>
                <a:spcPts val="0"/>
              </a:spcAft>
              <a:defRPr lang="en-US" sz="2000" b="1" i="0" kern="1200" dirty="0">
                <a:solidFill>
                  <a:schemeClr val="bg2">
                    <a:lumMod val="75000"/>
                  </a:schemeClr>
                </a:solidFill>
                <a:latin typeface="Sage Text" panose="02010503040201060103" pitchFamily="2" charset="77"/>
                <a:ea typeface="+mn-ea"/>
                <a:cs typeface="Arial" panose="020B0604020202020204" pitchFamily="34" charset="0"/>
              </a:defRPr>
            </a:lvl1pPr>
            <a:lvl2pPr marL="0" indent="0">
              <a:spcBef>
                <a:spcPts val="0"/>
              </a:spcBef>
              <a:spcAft>
                <a:spcPts val="0"/>
              </a:spcAft>
              <a:buNone/>
              <a:defRPr>
                <a:solidFill>
                  <a:schemeClr val="bg1"/>
                </a:solidFill>
              </a:defRPr>
            </a:lvl2pPr>
          </a:lstStyle>
          <a:p>
            <a:pPr marL="0" lvl="0" indent="0" algn="l" defTabSz="228554" rtl="0" eaLnBrk="1" latinLnBrk="0" hangingPunct="1">
              <a:spcBef>
                <a:spcPts val="0"/>
              </a:spcBef>
              <a:spcAft>
                <a:spcPts val="0"/>
              </a:spcAft>
              <a:buFont typeface="Arial"/>
              <a:buNone/>
            </a:pPr>
            <a:r>
              <a:rPr lang="en-US"/>
              <a:t>Click to edit Master text styles</a:t>
            </a:r>
          </a:p>
          <a:p>
            <a:pPr marL="0" lvl="1" indent="0" algn="l" defTabSz="228554" rtl="0" eaLnBrk="1" latinLnBrk="0" hangingPunct="1">
              <a:spcBef>
                <a:spcPts val="0"/>
              </a:spcBef>
              <a:spcAft>
                <a:spcPts val="0"/>
              </a:spcAft>
              <a:buFont typeface="Arial"/>
              <a:buNone/>
            </a:pPr>
            <a:r>
              <a:rPr lang="en-US"/>
              <a:t>Second level</a:t>
            </a:r>
          </a:p>
        </p:txBody>
      </p:sp>
      <p:sp>
        <p:nvSpPr>
          <p:cNvPr id="25" name="Text Placeholder 20">
            <a:extLst>
              <a:ext uri="{FF2B5EF4-FFF2-40B4-BE49-F238E27FC236}">
                <a16:creationId xmlns:a16="http://schemas.microsoft.com/office/drawing/2014/main" id="{D7176061-0040-6544-815D-33DC17C1F0C0}"/>
              </a:ext>
            </a:extLst>
          </p:cNvPr>
          <p:cNvSpPr>
            <a:spLocks noGrp="1"/>
          </p:cNvSpPr>
          <p:nvPr>
            <p:ph type="body" sz="quarter" idx="31"/>
          </p:nvPr>
        </p:nvSpPr>
        <p:spPr>
          <a:xfrm>
            <a:off x="9100106" y="4111167"/>
            <a:ext cx="2677449" cy="987526"/>
          </a:xfrm>
        </p:spPr>
        <p:txBody>
          <a:bodyPr/>
          <a:lstStyle>
            <a:lvl1pPr>
              <a:spcBef>
                <a:spcPts val="0"/>
              </a:spcBef>
              <a:spcAft>
                <a:spcPts val="0"/>
              </a:spcAft>
              <a:defRPr lang="en-US" sz="2000" b="1" i="0" kern="1200" dirty="0">
                <a:solidFill>
                  <a:schemeClr val="bg2">
                    <a:lumMod val="75000"/>
                  </a:schemeClr>
                </a:solidFill>
                <a:latin typeface="Sage Text" panose="02010503040201060103" pitchFamily="2" charset="77"/>
                <a:ea typeface="+mn-ea"/>
                <a:cs typeface="Arial" panose="020B0604020202020204" pitchFamily="34" charset="0"/>
              </a:defRPr>
            </a:lvl1pPr>
            <a:lvl2pPr marL="0" indent="0">
              <a:spcBef>
                <a:spcPts val="0"/>
              </a:spcBef>
              <a:spcAft>
                <a:spcPts val="0"/>
              </a:spcAft>
              <a:buNone/>
              <a:defRPr>
                <a:solidFill>
                  <a:schemeClr val="bg1"/>
                </a:solidFill>
              </a:defRPr>
            </a:lvl2pPr>
          </a:lstStyle>
          <a:p>
            <a:pPr marL="0" lvl="0" indent="0" algn="l" defTabSz="228554" rtl="0" eaLnBrk="1" latinLnBrk="0" hangingPunct="1">
              <a:spcBef>
                <a:spcPts val="0"/>
              </a:spcBef>
              <a:spcAft>
                <a:spcPts val="0"/>
              </a:spcAft>
              <a:buFont typeface="Arial"/>
              <a:buNone/>
            </a:pPr>
            <a:r>
              <a:rPr lang="en-US"/>
              <a:t>Click to edit Master text styles</a:t>
            </a:r>
          </a:p>
          <a:p>
            <a:pPr marL="0" lvl="1" indent="0" algn="l" defTabSz="228554" rtl="0" eaLnBrk="1" latinLnBrk="0" hangingPunct="1">
              <a:spcBef>
                <a:spcPts val="0"/>
              </a:spcBef>
              <a:spcAft>
                <a:spcPts val="0"/>
              </a:spcAft>
              <a:buFont typeface="Arial"/>
              <a:buNone/>
            </a:pPr>
            <a:r>
              <a:rPr lang="en-US"/>
              <a:t>Second level</a:t>
            </a:r>
          </a:p>
        </p:txBody>
      </p:sp>
      <p:sp>
        <p:nvSpPr>
          <p:cNvPr id="7" name="Text Placeholder 6">
            <a:extLst>
              <a:ext uri="{FF2B5EF4-FFF2-40B4-BE49-F238E27FC236}">
                <a16:creationId xmlns:a16="http://schemas.microsoft.com/office/drawing/2014/main" id="{5550EB82-955C-7948-8E42-D5E1F96A61B9}"/>
              </a:ext>
            </a:extLst>
          </p:cNvPr>
          <p:cNvSpPr>
            <a:spLocks noGrp="1"/>
          </p:cNvSpPr>
          <p:nvPr>
            <p:ph type="body" sz="quarter" idx="20"/>
          </p:nvPr>
        </p:nvSpPr>
        <p:spPr>
          <a:xfrm>
            <a:off x="414338" y="1714500"/>
            <a:ext cx="5072062" cy="3848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414447" y="296895"/>
            <a:ext cx="4446920" cy="596196"/>
          </a:xfrm>
        </p:spPr>
        <p:txBody>
          <a:bodyPr/>
          <a:lstStyle>
            <a:lvl1pPr>
              <a:defRPr b="0" i="0">
                <a:solidFill>
                  <a:schemeClr val="bg1"/>
                </a:solidFill>
              </a:defRPr>
            </a:lvl1pPr>
          </a:lstStyle>
          <a:p>
            <a:r>
              <a:rPr lang="en-US"/>
              <a:t>Table of contents </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22" name="Text Placeholder 20">
            <a:extLst>
              <a:ext uri="{FF2B5EF4-FFF2-40B4-BE49-F238E27FC236}">
                <a16:creationId xmlns:a16="http://schemas.microsoft.com/office/drawing/2014/main" id="{B97CA645-D450-404E-8703-AA2527994129}"/>
              </a:ext>
            </a:extLst>
          </p:cNvPr>
          <p:cNvSpPr>
            <a:spLocks noGrp="1"/>
          </p:cNvSpPr>
          <p:nvPr>
            <p:ph type="body" sz="quarter" idx="28"/>
          </p:nvPr>
        </p:nvSpPr>
        <p:spPr>
          <a:xfrm>
            <a:off x="6226176" y="1714500"/>
            <a:ext cx="2677449" cy="987526"/>
          </a:xfrm>
        </p:spPr>
        <p:txBody>
          <a:bodyPr/>
          <a:lstStyle>
            <a:lvl1pPr>
              <a:spcBef>
                <a:spcPts val="0"/>
              </a:spcBef>
              <a:spcAft>
                <a:spcPts val="0"/>
              </a:spcAft>
              <a:defRPr b="1" i="0">
                <a:solidFill>
                  <a:schemeClr val="bg2">
                    <a:lumMod val="75000"/>
                  </a:schemeClr>
                </a:solidFill>
                <a:latin typeface="Sage Text" panose="02010503040201060103" pitchFamily="2" charset="77"/>
              </a:defRPr>
            </a:lvl1pPr>
            <a:lvl2pPr marL="0" indent="0">
              <a:spcBef>
                <a:spcPts val="0"/>
              </a:spcBef>
              <a:spcAft>
                <a:spcPts val="0"/>
              </a:spcAft>
              <a:buNone/>
              <a:defRPr>
                <a:solidFill>
                  <a:schemeClr val="bg1"/>
                </a:solidFill>
              </a:defRPr>
            </a:lvl2pPr>
          </a:lstStyle>
          <a:p>
            <a:pPr lvl="0"/>
            <a:r>
              <a:rPr lang="en-US"/>
              <a:t>Click to edit Master text styles</a:t>
            </a:r>
          </a:p>
          <a:p>
            <a:pPr lvl="1"/>
            <a:r>
              <a:rPr lang="en-US"/>
              <a:t>Second level</a:t>
            </a:r>
          </a:p>
        </p:txBody>
      </p:sp>
      <p:sp>
        <p:nvSpPr>
          <p:cNvPr id="23" name="Text Placeholder 20">
            <a:extLst>
              <a:ext uri="{FF2B5EF4-FFF2-40B4-BE49-F238E27FC236}">
                <a16:creationId xmlns:a16="http://schemas.microsoft.com/office/drawing/2014/main" id="{80551A06-2322-F94B-8AE7-F802D156236B}"/>
              </a:ext>
            </a:extLst>
          </p:cNvPr>
          <p:cNvSpPr>
            <a:spLocks noGrp="1"/>
          </p:cNvSpPr>
          <p:nvPr>
            <p:ph type="body" sz="quarter" idx="29"/>
          </p:nvPr>
        </p:nvSpPr>
        <p:spPr>
          <a:xfrm>
            <a:off x="9100106" y="1714500"/>
            <a:ext cx="2677449" cy="987526"/>
          </a:xfrm>
        </p:spPr>
        <p:txBody>
          <a:bodyPr/>
          <a:lstStyle>
            <a:lvl1pPr>
              <a:spcBef>
                <a:spcPts val="0"/>
              </a:spcBef>
              <a:spcAft>
                <a:spcPts val="0"/>
              </a:spcAft>
              <a:defRPr lang="en-US" sz="2000" b="1" i="0" kern="1200" dirty="0">
                <a:solidFill>
                  <a:schemeClr val="bg2">
                    <a:lumMod val="75000"/>
                  </a:schemeClr>
                </a:solidFill>
                <a:latin typeface="Sage Text" panose="02010503040201060103" pitchFamily="2" charset="77"/>
                <a:ea typeface="+mn-ea"/>
                <a:cs typeface="Arial" panose="020B0604020202020204" pitchFamily="34" charset="0"/>
              </a:defRPr>
            </a:lvl1pPr>
            <a:lvl2pPr marL="0" indent="0">
              <a:spcBef>
                <a:spcPts val="0"/>
              </a:spcBef>
              <a:spcAft>
                <a:spcPts val="0"/>
              </a:spcAft>
              <a:buNone/>
              <a:defRPr>
                <a:solidFill>
                  <a:schemeClr val="bg1"/>
                </a:solidFill>
              </a:defRPr>
            </a:lvl2pPr>
          </a:lstStyle>
          <a:p>
            <a:pPr marL="0" lvl="0" indent="0" algn="l" defTabSz="228554" rtl="0" eaLnBrk="1" latinLnBrk="0" hangingPunct="1">
              <a:spcBef>
                <a:spcPts val="0"/>
              </a:spcBef>
              <a:spcAft>
                <a:spcPts val="0"/>
              </a:spcAft>
              <a:buFont typeface="Arial"/>
              <a:buNone/>
            </a:pPr>
            <a:r>
              <a:rPr lang="en-US"/>
              <a:t>Click to edit Master text styles</a:t>
            </a:r>
          </a:p>
          <a:p>
            <a:pPr marL="0" lvl="1" indent="0" algn="l" defTabSz="228554" rtl="0" eaLnBrk="1" latinLnBrk="0" hangingPunct="1">
              <a:spcBef>
                <a:spcPts val="0"/>
              </a:spcBef>
              <a:spcAft>
                <a:spcPts val="0"/>
              </a:spcAft>
              <a:buFont typeface="Arial"/>
              <a:buNone/>
            </a:pPr>
            <a:r>
              <a:rPr lang="en-US"/>
              <a:t>Second level</a:t>
            </a:r>
          </a:p>
        </p:txBody>
      </p:sp>
      <p:sp>
        <p:nvSpPr>
          <p:cNvPr id="26" name="Text Placeholder 20">
            <a:extLst>
              <a:ext uri="{FF2B5EF4-FFF2-40B4-BE49-F238E27FC236}">
                <a16:creationId xmlns:a16="http://schemas.microsoft.com/office/drawing/2014/main" id="{6C46C7ED-2E01-354C-861A-F479495F6037}"/>
              </a:ext>
            </a:extLst>
          </p:cNvPr>
          <p:cNvSpPr>
            <a:spLocks noGrp="1"/>
          </p:cNvSpPr>
          <p:nvPr>
            <p:ph type="body" sz="quarter" idx="32"/>
          </p:nvPr>
        </p:nvSpPr>
        <p:spPr>
          <a:xfrm>
            <a:off x="6226176" y="2912833"/>
            <a:ext cx="2677449" cy="987526"/>
          </a:xfrm>
        </p:spPr>
        <p:txBody>
          <a:bodyPr/>
          <a:lstStyle>
            <a:lvl1pPr>
              <a:spcBef>
                <a:spcPts val="0"/>
              </a:spcBef>
              <a:spcAft>
                <a:spcPts val="0"/>
              </a:spcAft>
              <a:defRPr lang="en-US" sz="2000" b="1" i="0" kern="1200" dirty="0">
                <a:solidFill>
                  <a:schemeClr val="bg2">
                    <a:lumMod val="75000"/>
                  </a:schemeClr>
                </a:solidFill>
                <a:latin typeface="Sage Text" panose="02010503040201060103" pitchFamily="2" charset="77"/>
                <a:ea typeface="+mn-ea"/>
                <a:cs typeface="Arial" panose="020B0604020202020204" pitchFamily="34" charset="0"/>
              </a:defRPr>
            </a:lvl1pPr>
            <a:lvl2pPr marL="0" indent="0">
              <a:spcBef>
                <a:spcPts val="0"/>
              </a:spcBef>
              <a:spcAft>
                <a:spcPts val="0"/>
              </a:spcAft>
              <a:buNone/>
              <a:defRPr>
                <a:solidFill>
                  <a:schemeClr val="bg1"/>
                </a:solidFill>
              </a:defRPr>
            </a:lvl2pPr>
          </a:lstStyle>
          <a:p>
            <a:pPr marL="0" lvl="0" indent="0" algn="l" defTabSz="228554" rtl="0" eaLnBrk="1" latinLnBrk="0" hangingPunct="1">
              <a:spcBef>
                <a:spcPts val="0"/>
              </a:spcBef>
              <a:spcAft>
                <a:spcPts val="0"/>
              </a:spcAft>
              <a:buFont typeface="Arial"/>
              <a:buNone/>
            </a:pPr>
            <a:r>
              <a:rPr lang="en-US"/>
              <a:t>Click to edit Master text styles</a:t>
            </a:r>
          </a:p>
          <a:p>
            <a:pPr marL="0" lvl="1" indent="0" algn="l" defTabSz="228554" rtl="0" eaLnBrk="1" latinLnBrk="0" hangingPunct="1">
              <a:spcBef>
                <a:spcPts val="0"/>
              </a:spcBef>
              <a:spcAft>
                <a:spcPts val="0"/>
              </a:spcAft>
              <a:buFont typeface="Arial"/>
              <a:buNone/>
            </a:pPr>
            <a:r>
              <a:rPr lang="en-US"/>
              <a:t>Second level</a:t>
            </a:r>
          </a:p>
        </p:txBody>
      </p:sp>
      <p:sp>
        <p:nvSpPr>
          <p:cNvPr id="27" name="Text Placeholder 20">
            <a:extLst>
              <a:ext uri="{FF2B5EF4-FFF2-40B4-BE49-F238E27FC236}">
                <a16:creationId xmlns:a16="http://schemas.microsoft.com/office/drawing/2014/main" id="{4FA9D16E-C18F-8F4A-A1ED-00D53EED4079}"/>
              </a:ext>
            </a:extLst>
          </p:cNvPr>
          <p:cNvSpPr>
            <a:spLocks noGrp="1"/>
          </p:cNvSpPr>
          <p:nvPr>
            <p:ph type="body" sz="quarter" idx="33"/>
          </p:nvPr>
        </p:nvSpPr>
        <p:spPr>
          <a:xfrm>
            <a:off x="9100106" y="2912833"/>
            <a:ext cx="2677449" cy="987526"/>
          </a:xfrm>
        </p:spPr>
        <p:txBody>
          <a:bodyPr/>
          <a:lstStyle>
            <a:lvl1pPr>
              <a:spcBef>
                <a:spcPts val="0"/>
              </a:spcBef>
              <a:spcAft>
                <a:spcPts val="0"/>
              </a:spcAft>
              <a:defRPr lang="en-US" sz="2000" b="1" i="0" kern="1200" dirty="0">
                <a:solidFill>
                  <a:schemeClr val="bg2">
                    <a:lumMod val="75000"/>
                  </a:schemeClr>
                </a:solidFill>
                <a:latin typeface="Sage Text" panose="02010503040201060103" pitchFamily="2" charset="77"/>
                <a:ea typeface="+mn-ea"/>
                <a:cs typeface="Arial" panose="020B0604020202020204" pitchFamily="34" charset="0"/>
              </a:defRPr>
            </a:lvl1pPr>
            <a:lvl2pPr marL="0" indent="0">
              <a:spcBef>
                <a:spcPts val="0"/>
              </a:spcBef>
              <a:spcAft>
                <a:spcPts val="0"/>
              </a:spcAft>
              <a:buNone/>
              <a:defRPr>
                <a:solidFill>
                  <a:schemeClr val="bg1"/>
                </a:solidFill>
              </a:defRPr>
            </a:lvl2pPr>
          </a:lstStyle>
          <a:p>
            <a:pPr marL="0" lvl="0" indent="0" algn="l" defTabSz="228554" rtl="0" eaLnBrk="1" latinLnBrk="0" hangingPunct="1">
              <a:spcBef>
                <a:spcPts val="0"/>
              </a:spcBef>
              <a:spcAft>
                <a:spcPts val="0"/>
              </a:spcAft>
              <a:buFont typeface="Arial"/>
              <a:buNone/>
            </a:pPr>
            <a:r>
              <a:rPr lang="en-US"/>
              <a:t>Click to edit Master text styles</a:t>
            </a:r>
          </a:p>
          <a:p>
            <a:pPr marL="0" lvl="1" indent="0" algn="l" defTabSz="228554" rtl="0" eaLnBrk="1" latinLnBrk="0" hangingPunct="1">
              <a:spcBef>
                <a:spcPts val="0"/>
              </a:spcBef>
              <a:spcAft>
                <a:spcPts val="0"/>
              </a:spcAft>
              <a:buFont typeface="Arial"/>
              <a:buNone/>
            </a:pPr>
            <a:r>
              <a:rPr lang="en-US"/>
              <a:t>Second level</a:t>
            </a:r>
          </a:p>
        </p:txBody>
      </p:sp>
      <p:sp>
        <p:nvSpPr>
          <p:cNvPr id="12" name="TextBox 11">
            <a:extLst>
              <a:ext uri="{FF2B5EF4-FFF2-40B4-BE49-F238E27FC236}">
                <a16:creationId xmlns:a16="http://schemas.microsoft.com/office/drawing/2014/main" id="{66C16E38-3888-7A42-A42C-9753EAC01AE4}"/>
              </a:ext>
            </a:extLst>
          </p:cNvPr>
          <p:cNvSpPr txBox="1"/>
          <p:nvPr userDrawn="1"/>
        </p:nvSpPr>
        <p:spPr>
          <a:xfrm>
            <a:off x="4495384" y="6450050"/>
            <a:ext cx="3201234" cy="230832"/>
          </a:xfrm>
          <a:prstGeom prst="rect">
            <a:avLst/>
          </a:prstGeom>
          <a:noFill/>
        </p:spPr>
        <p:txBody>
          <a:bodyPr wrap="square" lIns="0" rIns="0" rtlCol="0">
            <a:spAutoFit/>
          </a:bodyPr>
          <a:lstStyle/>
          <a:p>
            <a:pPr algn="ctr"/>
            <a:r>
              <a:rPr lang="en-GB" sz="900" b="0" i="0">
                <a:solidFill>
                  <a:schemeClr val="bg2"/>
                </a:solidFill>
                <a:latin typeface="Sage Text Light" panose="02010303040201060103" pitchFamily="2" charset="77"/>
                <a:cs typeface="Arial" panose="020B0604020202020204" pitchFamily="34" charset="0"/>
              </a:rPr>
              <a:t>© 2022 The Sage Group plc, or its licensors. All rights reserved.</a:t>
            </a:r>
          </a:p>
        </p:txBody>
      </p:sp>
    </p:spTree>
    <p:extLst>
      <p:ext uri="{BB962C8B-B14F-4D97-AF65-F5344CB8AC3E}">
        <p14:creationId xmlns:p14="http://schemas.microsoft.com/office/powerpoint/2010/main" val="3509916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 Sage symbol">
    <p:bg>
      <p:bgPr>
        <a:solidFill>
          <a:schemeClr val="bg1"/>
        </a:soli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9A121163-41BA-6F40-A71D-A398EB58271E}"/>
              </a:ext>
            </a:extLst>
          </p:cNvPr>
          <p:cNvGrpSpPr/>
          <p:nvPr userDrawn="1"/>
        </p:nvGrpSpPr>
        <p:grpSpPr>
          <a:xfrm>
            <a:off x="6231767" y="388947"/>
            <a:ext cx="5545896" cy="6212678"/>
            <a:chOff x="6231767" y="388947"/>
            <a:chExt cx="5545896" cy="6212678"/>
          </a:xfrm>
        </p:grpSpPr>
        <p:grpSp>
          <p:nvGrpSpPr>
            <p:cNvPr id="69" name="Group 68">
              <a:extLst>
                <a:ext uri="{FF2B5EF4-FFF2-40B4-BE49-F238E27FC236}">
                  <a16:creationId xmlns:a16="http://schemas.microsoft.com/office/drawing/2014/main" id="{312C3446-2B27-834A-9B83-044380AB23D1}"/>
                </a:ext>
              </a:extLst>
            </p:cNvPr>
            <p:cNvGrpSpPr/>
            <p:nvPr userDrawn="1"/>
          </p:nvGrpSpPr>
          <p:grpSpPr>
            <a:xfrm>
              <a:off x="6231767" y="388947"/>
              <a:ext cx="241513" cy="5878945"/>
              <a:chOff x="6231767" y="388947"/>
              <a:chExt cx="241513" cy="5878945"/>
            </a:xfrm>
          </p:grpSpPr>
          <p:sp>
            <p:nvSpPr>
              <p:cNvPr id="5" name="object 3">
                <a:extLst>
                  <a:ext uri="{FF2B5EF4-FFF2-40B4-BE49-F238E27FC236}">
                    <a16:creationId xmlns:a16="http://schemas.microsoft.com/office/drawing/2014/main" id="{EA198D92-8ABB-8C4A-B80E-9C66FF7F8D3F}"/>
                  </a:ext>
                </a:extLst>
              </p:cNvPr>
              <p:cNvSpPr/>
              <p:nvPr userDrawn="1"/>
            </p:nvSpPr>
            <p:spPr>
              <a:xfrm>
                <a:off x="6231767" y="388947"/>
                <a:ext cx="241513" cy="426574"/>
              </a:xfrm>
              <a:custGeom>
                <a:avLst/>
                <a:gdLst/>
                <a:ahLst/>
                <a:cxnLst/>
                <a:rect l="l" t="t" r="r" b="b"/>
                <a:pathLst>
                  <a:path w="410209" h="724535">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89"/>
                    </a:lnTo>
                    <a:lnTo>
                      <a:pt x="228470" y="640134"/>
                    </a:lnTo>
                    <a:lnTo>
                      <a:pt x="205386" y="642305"/>
                    </a:lnTo>
                    <a:lnTo>
                      <a:pt x="158274" y="633119"/>
                    </a:lnTo>
                    <a:lnTo>
                      <a:pt x="120619" y="607747"/>
                    </a:lnTo>
                    <a:lnTo>
                      <a:pt x="95655" y="569466"/>
                    </a:lnTo>
                    <a:lnTo>
                      <a:pt x="86615" y="521554"/>
                    </a:lnTo>
                    <a:lnTo>
                      <a:pt x="87660" y="505351"/>
                    </a:lnTo>
                    <a:lnTo>
                      <a:pt x="90366" y="492460"/>
                    </a:lnTo>
                    <a:lnTo>
                      <a:pt x="94089" y="481961"/>
                    </a:lnTo>
                    <a:lnTo>
                      <a:pt x="101309" y="466181"/>
                    </a:lnTo>
                    <a:lnTo>
                      <a:pt x="103987" y="459273"/>
                    </a:lnTo>
                    <a:lnTo>
                      <a:pt x="94745" y="413762"/>
                    </a:lnTo>
                    <a:lnTo>
                      <a:pt x="37552" y="412375"/>
                    </a:lnTo>
                    <a:lnTo>
                      <a:pt x="4420" y="478063"/>
                    </a:lnTo>
                    <a:lnTo>
                      <a:pt x="0" y="521554"/>
                    </a:lnTo>
                    <a:lnTo>
                      <a:pt x="5434" y="567886"/>
                    </a:lnTo>
                    <a:lnTo>
                      <a:pt x="20910" y="610454"/>
                    </a:lnTo>
                    <a:lnTo>
                      <a:pt x="45183" y="648030"/>
                    </a:lnTo>
                    <a:lnTo>
                      <a:pt x="77011" y="679391"/>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23" y="345675"/>
                    </a:lnTo>
                    <a:lnTo>
                      <a:pt x="256394" y="331528"/>
                    </a:lnTo>
                    <a:lnTo>
                      <a:pt x="185170" y="313259"/>
                    </a:lnTo>
                    <a:lnTo>
                      <a:pt x="161286" y="304866"/>
                    </a:lnTo>
                    <a:lnTo>
                      <a:pt x="124488" y="283520"/>
                    </a:lnTo>
                    <a:lnTo>
                      <a:pt x="96726" y="247481"/>
                    </a:lnTo>
                    <a:lnTo>
                      <a:pt x="87599" y="199365"/>
                    </a:lnTo>
                    <a:lnTo>
                      <a:pt x="89850" y="175377"/>
                    </a:lnTo>
                    <a:lnTo>
                      <a:pt x="107248" y="132533"/>
                    </a:lnTo>
                    <a:lnTo>
                      <a:pt x="139597" y="100525"/>
                    </a:lnTo>
                    <a:lnTo>
                      <a:pt x="181298" y="83775"/>
                    </a:lnTo>
                    <a:lnTo>
                      <a:pt x="204381" y="81610"/>
                    </a:lnTo>
                    <a:lnTo>
                      <a:pt x="228023" y="83801"/>
                    </a:lnTo>
                    <a:lnTo>
                      <a:pt x="270636" y="100741"/>
                    </a:lnTo>
                    <a:lnTo>
                      <a:pt x="303407" y="132914"/>
                    </a:lnTo>
                    <a:lnTo>
                      <a:pt x="320917" y="175556"/>
                    </a:lnTo>
                    <a:lnTo>
                      <a:pt x="323183" y="199365"/>
                    </a:lnTo>
                    <a:lnTo>
                      <a:pt x="326458" y="217715"/>
                    </a:lnTo>
                    <a:lnTo>
                      <a:pt x="335568" y="232215"/>
                    </a:lnTo>
                    <a:lnTo>
                      <a:pt x="349440" y="241740"/>
                    </a:lnTo>
                    <a:lnTo>
                      <a:pt x="367004" y="245165"/>
                    </a:lnTo>
                    <a:lnTo>
                      <a:pt x="383962" y="241682"/>
                    </a:lnTo>
                    <a:lnTo>
                      <a:pt x="397524" y="232062"/>
                    </a:lnTo>
                    <a:lnTo>
                      <a:pt x="406519" y="217543"/>
                    </a:lnTo>
                    <a:lnTo>
                      <a:pt x="409778" y="199365"/>
                    </a:lnTo>
                    <a:lnTo>
                      <a:pt x="405833" y="160472"/>
                    </a:lnTo>
                    <a:lnTo>
                      <a:pt x="394247" y="123517"/>
                    </a:lnTo>
                    <a:lnTo>
                      <a:pt x="375393" y="89369"/>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6" name="object 4">
                <a:extLst>
                  <a:ext uri="{FF2B5EF4-FFF2-40B4-BE49-F238E27FC236}">
                    <a16:creationId xmlns:a16="http://schemas.microsoft.com/office/drawing/2014/main" id="{D182C441-6FF6-E542-94C0-8DBE0E9E8A57}"/>
                  </a:ext>
                </a:extLst>
              </p:cNvPr>
              <p:cNvSpPr/>
              <p:nvPr userDrawn="1"/>
            </p:nvSpPr>
            <p:spPr>
              <a:xfrm>
                <a:off x="6231767" y="1297675"/>
                <a:ext cx="241513" cy="426574"/>
              </a:xfrm>
              <a:custGeom>
                <a:avLst/>
                <a:gdLst/>
                <a:ahLst/>
                <a:cxnLst/>
                <a:rect l="l" t="t" r="r" b="b"/>
                <a:pathLst>
                  <a:path w="410209" h="724535">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89"/>
                    </a:lnTo>
                    <a:lnTo>
                      <a:pt x="228470" y="640134"/>
                    </a:lnTo>
                    <a:lnTo>
                      <a:pt x="205386" y="642305"/>
                    </a:lnTo>
                    <a:lnTo>
                      <a:pt x="158274" y="633119"/>
                    </a:lnTo>
                    <a:lnTo>
                      <a:pt x="120619" y="607747"/>
                    </a:lnTo>
                    <a:lnTo>
                      <a:pt x="95655" y="569466"/>
                    </a:lnTo>
                    <a:lnTo>
                      <a:pt x="86615" y="521554"/>
                    </a:lnTo>
                    <a:lnTo>
                      <a:pt x="87660" y="505351"/>
                    </a:lnTo>
                    <a:lnTo>
                      <a:pt x="90366" y="492460"/>
                    </a:lnTo>
                    <a:lnTo>
                      <a:pt x="94089" y="481961"/>
                    </a:lnTo>
                    <a:lnTo>
                      <a:pt x="101309" y="466181"/>
                    </a:lnTo>
                    <a:lnTo>
                      <a:pt x="103987" y="459273"/>
                    </a:lnTo>
                    <a:lnTo>
                      <a:pt x="94745" y="413762"/>
                    </a:lnTo>
                    <a:lnTo>
                      <a:pt x="37552" y="412375"/>
                    </a:lnTo>
                    <a:lnTo>
                      <a:pt x="4420" y="478063"/>
                    </a:lnTo>
                    <a:lnTo>
                      <a:pt x="0" y="521554"/>
                    </a:lnTo>
                    <a:lnTo>
                      <a:pt x="5434" y="567886"/>
                    </a:lnTo>
                    <a:lnTo>
                      <a:pt x="20910" y="610454"/>
                    </a:lnTo>
                    <a:lnTo>
                      <a:pt x="45183" y="648030"/>
                    </a:lnTo>
                    <a:lnTo>
                      <a:pt x="77011" y="679391"/>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23" y="345671"/>
                    </a:lnTo>
                    <a:lnTo>
                      <a:pt x="256394" y="331527"/>
                    </a:lnTo>
                    <a:lnTo>
                      <a:pt x="185170" y="313259"/>
                    </a:lnTo>
                    <a:lnTo>
                      <a:pt x="161286" y="304866"/>
                    </a:lnTo>
                    <a:lnTo>
                      <a:pt x="124488" y="283520"/>
                    </a:lnTo>
                    <a:lnTo>
                      <a:pt x="96726" y="247481"/>
                    </a:lnTo>
                    <a:lnTo>
                      <a:pt x="87599" y="199365"/>
                    </a:lnTo>
                    <a:lnTo>
                      <a:pt x="89850" y="175377"/>
                    </a:lnTo>
                    <a:lnTo>
                      <a:pt x="107248" y="132533"/>
                    </a:lnTo>
                    <a:lnTo>
                      <a:pt x="139597" y="100520"/>
                    </a:lnTo>
                    <a:lnTo>
                      <a:pt x="181298" y="83773"/>
                    </a:lnTo>
                    <a:lnTo>
                      <a:pt x="204381" y="81610"/>
                    </a:lnTo>
                    <a:lnTo>
                      <a:pt x="228023" y="83801"/>
                    </a:lnTo>
                    <a:lnTo>
                      <a:pt x="270636" y="100741"/>
                    </a:lnTo>
                    <a:lnTo>
                      <a:pt x="303407" y="132910"/>
                    </a:lnTo>
                    <a:lnTo>
                      <a:pt x="320917" y="175555"/>
                    </a:lnTo>
                    <a:lnTo>
                      <a:pt x="323183" y="199365"/>
                    </a:lnTo>
                    <a:lnTo>
                      <a:pt x="326458" y="217715"/>
                    </a:lnTo>
                    <a:lnTo>
                      <a:pt x="335568" y="232215"/>
                    </a:lnTo>
                    <a:lnTo>
                      <a:pt x="349440" y="241740"/>
                    </a:lnTo>
                    <a:lnTo>
                      <a:pt x="367004" y="245165"/>
                    </a:lnTo>
                    <a:lnTo>
                      <a:pt x="383962" y="241682"/>
                    </a:lnTo>
                    <a:lnTo>
                      <a:pt x="397524" y="232062"/>
                    </a:lnTo>
                    <a:lnTo>
                      <a:pt x="406519" y="217543"/>
                    </a:lnTo>
                    <a:lnTo>
                      <a:pt x="409778" y="199365"/>
                    </a:lnTo>
                    <a:lnTo>
                      <a:pt x="405833" y="160472"/>
                    </a:lnTo>
                    <a:lnTo>
                      <a:pt x="394247" y="123517"/>
                    </a:lnTo>
                    <a:lnTo>
                      <a:pt x="375393" y="89369"/>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9" name="object 5">
                <a:extLst>
                  <a:ext uri="{FF2B5EF4-FFF2-40B4-BE49-F238E27FC236}">
                    <a16:creationId xmlns:a16="http://schemas.microsoft.com/office/drawing/2014/main" id="{ED6F9B30-5105-9B42-BBCA-03659500A206}"/>
                  </a:ext>
                </a:extLst>
              </p:cNvPr>
              <p:cNvSpPr/>
              <p:nvPr userDrawn="1"/>
            </p:nvSpPr>
            <p:spPr>
              <a:xfrm>
                <a:off x="6231767" y="2206404"/>
                <a:ext cx="241513" cy="426574"/>
              </a:xfrm>
              <a:custGeom>
                <a:avLst/>
                <a:gdLst/>
                <a:ahLst/>
                <a:cxnLst/>
                <a:rect l="l" t="t" r="r" b="b"/>
                <a:pathLst>
                  <a:path w="410209" h="724535">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89"/>
                    </a:lnTo>
                    <a:lnTo>
                      <a:pt x="228470" y="640134"/>
                    </a:lnTo>
                    <a:lnTo>
                      <a:pt x="205386" y="642305"/>
                    </a:lnTo>
                    <a:lnTo>
                      <a:pt x="158274" y="633119"/>
                    </a:lnTo>
                    <a:lnTo>
                      <a:pt x="120619" y="607747"/>
                    </a:lnTo>
                    <a:lnTo>
                      <a:pt x="95655" y="569466"/>
                    </a:lnTo>
                    <a:lnTo>
                      <a:pt x="86615" y="521554"/>
                    </a:lnTo>
                    <a:lnTo>
                      <a:pt x="87660" y="505351"/>
                    </a:lnTo>
                    <a:lnTo>
                      <a:pt x="90366" y="492460"/>
                    </a:lnTo>
                    <a:lnTo>
                      <a:pt x="94089" y="481961"/>
                    </a:lnTo>
                    <a:lnTo>
                      <a:pt x="101309" y="466181"/>
                    </a:lnTo>
                    <a:lnTo>
                      <a:pt x="103987" y="459273"/>
                    </a:lnTo>
                    <a:lnTo>
                      <a:pt x="94745" y="413762"/>
                    </a:lnTo>
                    <a:lnTo>
                      <a:pt x="37552" y="412375"/>
                    </a:lnTo>
                    <a:lnTo>
                      <a:pt x="4420" y="478063"/>
                    </a:lnTo>
                    <a:lnTo>
                      <a:pt x="0" y="521554"/>
                    </a:lnTo>
                    <a:lnTo>
                      <a:pt x="5434" y="567886"/>
                    </a:lnTo>
                    <a:lnTo>
                      <a:pt x="20910" y="610454"/>
                    </a:lnTo>
                    <a:lnTo>
                      <a:pt x="45183" y="648030"/>
                    </a:lnTo>
                    <a:lnTo>
                      <a:pt x="77011" y="679391"/>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23" y="345675"/>
                    </a:lnTo>
                    <a:lnTo>
                      <a:pt x="256394" y="331528"/>
                    </a:lnTo>
                    <a:lnTo>
                      <a:pt x="185170" y="313259"/>
                    </a:lnTo>
                    <a:lnTo>
                      <a:pt x="161286" y="304866"/>
                    </a:lnTo>
                    <a:lnTo>
                      <a:pt x="124488" y="283520"/>
                    </a:lnTo>
                    <a:lnTo>
                      <a:pt x="96726" y="247478"/>
                    </a:lnTo>
                    <a:lnTo>
                      <a:pt x="87599" y="199365"/>
                    </a:lnTo>
                    <a:lnTo>
                      <a:pt x="89850" y="175377"/>
                    </a:lnTo>
                    <a:lnTo>
                      <a:pt x="107248" y="132533"/>
                    </a:lnTo>
                    <a:lnTo>
                      <a:pt x="139597" y="100525"/>
                    </a:lnTo>
                    <a:lnTo>
                      <a:pt x="181298" y="83775"/>
                    </a:lnTo>
                    <a:lnTo>
                      <a:pt x="204381" y="81610"/>
                    </a:lnTo>
                    <a:lnTo>
                      <a:pt x="228023" y="83801"/>
                    </a:lnTo>
                    <a:lnTo>
                      <a:pt x="270636" y="100741"/>
                    </a:lnTo>
                    <a:lnTo>
                      <a:pt x="303407" y="132910"/>
                    </a:lnTo>
                    <a:lnTo>
                      <a:pt x="320917" y="175555"/>
                    </a:lnTo>
                    <a:lnTo>
                      <a:pt x="323183" y="199365"/>
                    </a:lnTo>
                    <a:lnTo>
                      <a:pt x="326458" y="217715"/>
                    </a:lnTo>
                    <a:lnTo>
                      <a:pt x="335568" y="232215"/>
                    </a:lnTo>
                    <a:lnTo>
                      <a:pt x="349440" y="241740"/>
                    </a:lnTo>
                    <a:lnTo>
                      <a:pt x="367004" y="245165"/>
                    </a:lnTo>
                    <a:lnTo>
                      <a:pt x="383962" y="241682"/>
                    </a:lnTo>
                    <a:lnTo>
                      <a:pt x="397524" y="232062"/>
                    </a:lnTo>
                    <a:lnTo>
                      <a:pt x="406519" y="217543"/>
                    </a:lnTo>
                    <a:lnTo>
                      <a:pt x="409778" y="199365"/>
                    </a:lnTo>
                    <a:lnTo>
                      <a:pt x="405833" y="160472"/>
                    </a:lnTo>
                    <a:lnTo>
                      <a:pt x="394247" y="123517"/>
                    </a:lnTo>
                    <a:lnTo>
                      <a:pt x="375393" y="89369"/>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10" name="object 6">
                <a:extLst>
                  <a:ext uri="{FF2B5EF4-FFF2-40B4-BE49-F238E27FC236}">
                    <a16:creationId xmlns:a16="http://schemas.microsoft.com/office/drawing/2014/main" id="{8EE76EEF-7EB9-1A47-B37D-18AE5F6A45BA}"/>
                  </a:ext>
                </a:extLst>
              </p:cNvPr>
              <p:cNvSpPr/>
              <p:nvPr userDrawn="1"/>
            </p:nvSpPr>
            <p:spPr>
              <a:xfrm>
                <a:off x="6231767" y="3115132"/>
                <a:ext cx="241513" cy="426574"/>
              </a:xfrm>
              <a:custGeom>
                <a:avLst/>
                <a:gdLst/>
                <a:ahLst/>
                <a:cxnLst/>
                <a:rect l="l" t="t" r="r" b="b"/>
                <a:pathLst>
                  <a:path w="410209" h="724535">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89"/>
                    </a:lnTo>
                    <a:lnTo>
                      <a:pt x="228470" y="640134"/>
                    </a:lnTo>
                    <a:lnTo>
                      <a:pt x="205386" y="642305"/>
                    </a:lnTo>
                    <a:lnTo>
                      <a:pt x="158274" y="633119"/>
                    </a:lnTo>
                    <a:lnTo>
                      <a:pt x="120619" y="607747"/>
                    </a:lnTo>
                    <a:lnTo>
                      <a:pt x="95655" y="569466"/>
                    </a:lnTo>
                    <a:lnTo>
                      <a:pt x="86615" y="521554"/>
                    </a:lnTo>
                    <a:lnTo>
                      <a:pt x="87660" y="505351"/>
                    </a:lnTo>
                    <a:lnTo>
                      <a:pt x="90366" y="492460"/>
                    </a:lnTo>
                    <a:lnTo>
                      <a:pt x="94089" y="481961"/>
                    </a:lnTo>
                    <a:lnTo>
                      <a:pt x="101309" y="466181"/>
                    </a:lnTo>
                    <a:lnTo>
                      <a:pt x="103987" y="459273"/>
                    </a:lnTo>
                    <a:lnTo>
                      <a:pt x="94745" y="413762"/>
                    </a:lnTo>
                    <a:lnTo>
                      <a:pt x="37552" y="412375"/>
                    </a:lnTo>
                    <a:lnTo>
                      <a:pt x="4420" y="478063"/>
                    </a:lnTo>
                    <a:lnTo>
                      <a:pt x="0" y="521554"/>
                    </a:lnTo>
                    <a:lnTo>
                      <a:pt x="5434" y="567886"/>
                    </a:lnTo>
                    <a:lnTo>
                      <a:pt x="20910" y="610454"/>
                    </a:lnTo>
                    <a:lnTo>
                      <a:pt x="45183" y="648030"/>
                    </a:lnTo>
                    <a:lnTo>
                      <a:pt x="77011" y="679391"/>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23" y="345675"/>
                    </a:lnTo>
                    <a:lnTo>
                      <a:pt x="256394" y="331528"/>
                    </a:lnTo>
                    <a:lnTo>
                      <a:pt x="185170" y="313259"/>
                    </a:lnTo>
                    <a:lnTo>
                      <a:pt x="161286" y="304866"/>
                    </a:lnTo>
                    <a:lnTo>
                      <a:pt x="124488" y="283520"/>
                    </a:lnTo>
                    <a:lnTo>
                      <a:pt x="96726" y="247481"/>
                    </a:lnTo>
                    <a:lnTo>
                      <a:pt x="87599" y="199365"/>
                    </a:lnTo>
                    <a:lnTo>
                      <a:pt x="89850" y="175377"/>
                    </a:lnTo>
                    <a:lnTo>
                      <a:pt x="107248" y="132533"/>
                    </a:lnTo>
                    <a:lnTo>
                      <a:pt x="139597" y="100525"/>
                    </a:lnTo>
                    <a:lnTo>
                      <a:pt x="181298" y="83775"/>
                    </a:lnTo>
                    <a:lnTo>
                      <a:pt x="204381" y="81610"/>
                    </a:lnTo>
                    <a:lnTo>
                      <a:pt x="228023" y="83801"/>
                    </a:lnTo>
                    <a:lnTo>
                      <a:pt x="270636" y="100741"/>
                    </a:lnTo>
                    <a:lnTo>
                      <a:pt x="303407" y="132910"/>
                    </a:lnTo>
                    <a:lnTo>
                      <a:pt x="320917" y="175555"/>
                    </a:lnTo>
                    <a:lnTo>
                      <a:pt x="323183" y="199365"/>
                    </a:lnTo>
                    <a:lnTo>
                      <a:pt x="326458" y="217717"/>
                    </a:lnTo>
                    <a:lnTo>
                      <a:pt x="335568" y="232220"/>
                    </a:lnTo>
                    <a:lnTo>
                      <a:pt x="349440" y="241749"/>
                    </a:lnTo>
                    <a:lnTo>
                      <a:pt x="367004" y="245175"/>
                    </a:lnTo>
                    <a:lnTo>
                      <a:pt x="383962" y="241691"/>
                    </a:lnTo>
                    <a:lnTo>
                      <a:pt x="397524" y="232067"/>
                    </a:lnTo>
                    <a:lnTo>
                      <a:pt x="406519" y="217544"/>
                    </a:lnTo>
                    <a:lnTo>
                      <a:pt x="409778" y="199365"/>
                    </a:lnTo>
                    <a:lnTo>
                      <a:pt x="405833" y="160472"/>
                    </a:lnTo>
                    <a:lnTo>
                      <a:pt x="394247" y="123517"/>
                    </a:lnTo>
                    <a:lnTo>
                      <a:pt x="375393" y="89369"/>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11" name="object 7">
                <a:extLst>
                  <a:ext uri="{FF2B5EF4-FFF2-40B4-BE49-F238E27FC236}">
                    <a16:creationId xmlns:a16="http://schemas.microsoft.com/office/drawing/2014/main" id="{C9EFD701-7CFA-3A48-8A40-89D909E4544D}"/>
                  </a:ext>
                </a:extLst>
              </p:cNvPr>
              <p:cNvSpPr/>
              <p:nvPr userDrawn="1"/>
            </p:nvSpPr>
            <p:spPr>
              <a:xfrm>
                <a:off x="6231767" y="4023860"/>
                <a:ext cx="241513" cy="426574"/>
              </a:xfrm>
              <a:custGeom>
                <a:avLst/>
                <a:gdLst/>
                <a:ahLst/>
                <a:cxnLst/>
                <a:rect l="l" t="t" r="r" b="b"/>
                <a:pathLst>
                  <a:path w="410209" h="724534">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94"/>
                    </a:lnTo>
                    <a:lnTo>
                      <a:pt x="228470" y="640136"/>
                    </a:lnTo>
                    <a:lnTo>
                      <a:pt x="205386" y="642305"/>
                    </a:lnTo>
                    <a:lnTo>
                      <a:pt x="158274" y="633119"/>
                    </a:lnTo>
                    <a:lnTo>
                      <a:pt x="120619" y="607747"/>
                    </a:lnTo>
                    <a:lnTo>
                      <a:pt x="95655" y="569466"/>
                    </a:lnTo>
                    <a:lnTo>
                      <a:pt x="86615" y="521554"/>
                    </a:lnTo>
                    <a:lnTo>
                      <a:pt x="87660" y="505351"/>
                    </a:lnTo>
                    <a:lnTo>
                      <a:pt x="90366" y="492460"/>
                    </a:lnTo>
                    <a:lnTo>
                      <a:pt x="94089" y="481961"/>
                    </a:lnTo>
                    <a:lnTo>
                      <a:pt x="101309" y="466181"/>
                    </a:lnTo>
                    <a:lnTo>
                      <a:pt x="103987" y="459273"/>
                    </a:lnTo>
                    <a:lnTo>
                      <a:pt x="94745" y="413762"/>
                    </a:lnTo>
                    <a:lnTo>
                      <a:pt x="37552" y="412375"/>
                    </a:lnTo>
                    <a:lnTo>
                      <a:pt x="4420" y="478063"/>
                    </a:lnTo>
                    <a:lnTo>
                      <a:pt x="0" y="521554"/>
                    </a:lnTo>
                    <a:lnTo>
                      <a:pt x="5434" y="567886"/>
                    </a:lnTo>
                    <a:lnTo>
                      <a:pt x="20910" y="610454"/>
                    </a:lnTo>
                    <a:lnTo>
                      <a:pt x="45183" y="648030"/>
                    </a:lnTo>
                    <a:lnTo>
                      <a:pt x="77011" y="679391"/>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23" y="345675"/>
                    </a:lnTo>
                    <a:lnTo>
                      <a:pt x="256394" y="331528"/>
                    </a:lnTo>
                    <a:lnTo>
                      <a:pt x="185170" y="313259"/>
                    </a:lnTo>
                    <a:lnTo>
                      <a:pt x="161286" y="304867"/>
                    </a:lnTo>
                    <a:lnTo>
                      <a:pt x="124488" y="283530"/>
                    </a:lnTo>
                    <a:lnTo>
                      <a:pt x="96726" y="247483"/>
                    </a:lnTo>
                    <a:lnTo>
                      <a:pt x="87599" y="199365"/>
                    </a:lnTo>
                    <a:lnTo>
                      <a:pt x="89850" y="175377"/>
                    </a:lnTo>
                    <a:lnTo>
                      <a:pt x="107248" y="132533"/>
                    </a:lnTo>
                    <a:lnTo>
                      <a:pt x="139597" y="100525"/>
                    </a:lnTo>
                    <a:lnTo>
                      <a:pt x="181298" y="83775"/>
                    </a:lnTo>
                    <a:lnTo>
                      <a:pt x="204381" y="81610"/>
                    </a:lnTo>
                    <a:lnTo>
                      <a:pt x="228023" y="83801"/>
                    </a:lnTo>
                    <a:lnTo>
                      <a:pt x="270636" y="100741"/>
                    </a:lnTo>
                    <a:lnTo>
                      <a:pt x="303407" y="132910"/>
                    </a:lnTo>
                    <a:lnTo>
                      <a:pt x="320917" y="175555"/>
                    </a:lnTo>
                    <a:lnTo>
                      <a:pt x="323183" y="199365"/>
                    </a:lnTo>
                    <a:lnTo>
                      <a:pt x="326458" y="217717"/>
                    </a:lnTo>
                    <a:lnTo>
                      <a:pt x="335568" y="232220"/>
                    </a:lnTo>
                    <a:lnTo>
                      <a:pt x="349440" y="241749"/>
                    </a:lnTo>
                    <a:lnTo>
                      <a:pt x="367004" y="245175"/>
                    </a:lnTo>
                    <a:lnTo>
                      <a:pt x="383962" y="241691"/>
                    </a:lnTo>
                    <a:lnTo>
                      <a:pt x="397524" y="232067"/>
                    </a:lnTo>
                    <a:lnTo>
                      <a:pt x="406519" y="217544"/>
                    </a:lnTo>
                    <a:lnTo>
                      <a:pt x="409778" y="199365"/>
                    </a:lnTo>
                    <a:lnTo>
                      <a:pt x="405833" y="160472"/>
                    </a:lnTo>
                    <a:lnTo>
                      <a:pt x="394247" y="123517"/>
                    </a:lnTo>
                    <a:lnTo>
                      <a:pt x="375393" y="89369"/>
                    </a:lnTo>
                    <a:lnTo>
                      <a:pt x="349643" y="58898"/>
                    </a:lnTo>
                    <a:lnTo>
                      <a:pt x="318211" y="33673"/>
                    </a:lnTo>
                    <a:lnTo>
                      <a:pt x="282933" y="15207"/>
                    </a:lnTo>
                    <a:lnTo>
                      <a:pt x="244695" y="3862"/>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12" name="object 8">
                <a:extLst>
                  <a:ext uri="{FF2B5EF4-FFF2-40B4-BE49-F238E27FC236}">
                    <a16:creationId xmlns:a16="http://schemas.microsoft.com/office/drawing/2014/main" id="{C8FD886B-AB2D-384B-BDC0-65292BB1AEC6}"/>
                  </a:ext>
                </a:extLst>
              </p:cNvPr>
              <p:cNvSpPr/>
              <p:nvPr userDrawn="1"/>
            </p:nvSpPr>
            <p:spPr>
              <a:xfrm>
                <a:off x="6231767" y="4932590"/>
                <a:ext cx="241513" cy="426574"/>
              </a:xfrm>
              <a:custGeom>
                <a:avLst/>
                <a:gdLst/>
                <a:ahLst/>
                <a:cxnLst/>
                <a:rect l="l" t="t" r="r" b="b"/>
                <a:pathLst>
                  <a:path w="410209" h="724534">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57" y="378222"/>
                    </a:lnTo>
                    <a:lnTo>
                      <a:pt x="153382" y="392380"/>
                    </a:lnTo>
                    <a:lnTo>
                      <a:pt x="196559" y="403568"/>
                    </a:lnTo>
                    <a:lnTo>
                      <a:pt x="224602" y="410645"/>
                    </a:lnTo>
                    <a:lnTo>
                      <a:pt x="248487" y="419027"/>
                    </a:lnTo>
                    <a:lnTo>
                      <a:pt x="285321" y="440384"/>
                    </a:lnTo>
                    <a:lnTo>
                      <a:pt x="313051" y="476426"/>
                    </a:lnTo>
                    <a:lnTo>
                      <a:pt x="322178" y="524507"/>
                    </a:lnTo>
                    <a:lnTo>
                      <a:pt x="319925" y="548520"/>
                    </a:lnTo>
                    <a:lnTo>
                      <a:pt x="302525" y="591394"/>
                    </a:lnTo>
                    <a:lnTo>
                      <a:pt x="270179" y="623385"/>
                    </a:lnTo>
                    <a:lnTo>
                      <a:pt x="228470" y="640134"/>
                    </a:lnTo>
                    <a:lnTo>
                      <a:pt x="205386" y="642305"/>
                    </a:lnTo>
                    <a:lnTo>
                      <a:pt x="158274" y="633119"/>
                    </a:lnTo>
                    <a:lnTo>
                      <a:pt x="120619" y="607745"/>
                    </a:lnTo>
                    <a:lnTo>
                      <a:pt x="95655" y="569462"/>
                    </a:lnTo>
                    <a:lnTo>
                      <a:pt x="86615" y="521544"/>
                    </a:lnTo>
                    <a:lnTo>
                      <a:pt x="87660" y="505347"/>
                    </a:lnTo>
                    <a:lnTo>
                      <a:pt x="90366" y="492458"/>
                    </a:lnTo>
                    <a:lnTo>
                      <a:pt x="94089" y="481961"/>
                    </a:lnTo>
                    <a:lnTo>
                      <a:pt x="101309" y="466177"/>
                    </a:lnTo>
                    <a:lnTo>
                      <a:pt x="103987" y="459270"/>
                    </a:lnTo>
                    <a:lnTo>
                      <a:pt x="94745" y="413762"/>
                    </a:lnTo>
                    <a:lnTo>
                      <a:pt x="37552" y="412375"/>
                    </a:lnTo>
                    <a:lnTo>
                      <a:pt x="4420" y="478059"/>
                    </a:lnTo>
                    <a:lnTo>
                      <a:pt x="0" y="521544"/>
                    </a:lnTo>
                    <a:lnTo>
                      <a:pt x="5434" y="567880"/>
                    </a:lnTo>
                    <a:lnTo>
                      <a:pt x="20910" y="610450"/>
                    </a:lnTo>
                    <a:lnTo>
                      <a:pt x="45183" y="648028"/>
                    </a:lnTo>
                    <a:lnTo>
                      <a:pt x="77011" y="679390"/>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23" y="345671"/>
                    </a:lnTo>
                    <a:lnTo>
                      <a:pt x="256394" y="331527"/>
                    </a:lnTo>
                    <a:lnTo>
                      <a:pt x="185170" y="313259"/>
                    </a:lnTo>
                    <a:lnTo>
                      <a:pt x="161286" y="304866"/>
                    </a:lnTo>
                    <a:lnTo>
                      <a:pt x="124488" y="283520"/>
                    </a:lnTo>
                    <a:lnTo>
                      <a:pt x="96726" y="247478"/>
                    </a:lnTo>
                    <a:lnTo>
                      <a:pt x="87599" y="199365"/>
                    </a:lnTo>
                    <a:lnTo>
                      <a:pt x="89850" y="175376"/>
                    </a:lnTo>
                    <a:lnTo>
                      <a:pt x="107248" y="132528"/>
                    </a:lnTo>
                    <a:lnTo>
                      <a:pt x="139597" y="100520"/>
                    </a:lnTo>
                    <a:lnTo>
                      <a:pt x="181298" y="83773"/>
                    </a:lnTo>
                    <a:lnTo>
                      <a:pt x="204381" y="81610"/>
                    </a:lnTo>
                    <a:lnTo>
                      <a:pt x="228023" y="83801"/>
                    </a:lnTo>
                    <a:lnTo>
                      <a:pt x="270636" y="100741"/>
                    </a:lnTo>
                    <a:lnTo>
                      <a:pt x="303407" y="132910"/>
                    </a:lnTo>
                    <a:lnTo>
                      <a:pt x="320917" y="175555"/>
                    </a:lnTo>
                    <a:lnTo>
                      <a:pt x="323183" y="199365"/>
                    </a:lnTo>
                    <a:lnTo>
                      <a:pt x="326458" y="217715"/>
                    </a:lnTo>
                    <a:lnTo>
                      <a:pt x="335568" y="232215"/>
                    </a:lnTo>
                    <a:lnTo>
                      <a:pt x="349440" y="241740"/>
                    </a:lnTo>
                    <a:lnTo>
                      <a:pt x="367004" y="245165"/>
                    </a:lnTo>
                    <a:lnTo>
                      <a:pt x="383962" y="241682"/>
                    </a:lnTo>
                    <a:lnTo>
                      <a:pt x="397524" y="232062"/>
                    </a:lnTo>
                    <a:lnTo>
                      <a:pt x="406519" y="217543"/>
                    </a:lnTo>
                    <a:lnTo>
                      <a:pt x="409778" y="199365"/>
                    </a:lnTo>
                    <a:lnTo>
                      <a:pt x="405833" y="160472"/>
                    </a:lnTo>
                    <a:lnTo>
                      <a:pt x="394247" y="123517"/>
                    </a:lnTo>
                    <a:lnTo>
                      <a:pt x="375393" y="89369"/>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13" name="object 9">
                <a:extLst>
                  <a:ext uri="{FF2B5EF4-FFF2-40B4-BE49-F238E27FC236}">
                    <a16:creationId xmlns:a16="http://schemas.microsoft.com/office/drawing/2014/main" id="{309D98DC-2E95-6841-8FCA-35AF55CB3203}"/>
                  </a:ext>
                </a:extLst>
              </p:cNvPr>
              <p:cNvSpPr/>
              <p:nvPr userDrawn="1"/>
            </p:nvSpPr>
            <p:spPr>
              <a:xfrm>
                <a:off x="6231767" y="5841318"/>
                <a:ext cx="241513" cy="426574"/>
              </a:xfrm>
              <a:custGeom>
                <a:avLst/>
                <a:gdLst/>
                <a:ahLst/>
                <a:cxnLst/>
                <a:rect l="l" t="t" r="r" b="b"/>
                <a:pathLst>
                  <a:path w="410209" h="724534">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89"/>
                    </a:lnTo>
                    <a:lnTo>
                      <a:pt x="228470" y="640134"/>
                    </a:lnTo>
                    <a:lnTo>
                      <a:pt x="205386" y="642305"/>
                    </a:lnTo>
                    <a:lnTo>
                      <a:pt x="158274" y="633119"/>
                    </a:lnTo>
                    <a:lnTo>
                      <a:pt x="120619" y="607747"/>
                    </a:lnTo>
                    <a:lnTo>
                      <a:pt x="95655" y="569466"/>
                    </a:lnTo>
                    <a:lnTo>
                      <a:pt x="86615" y="521554"/>
                    </a:lnTo>
                    <a:lnTo>
                      <a:pt x="87660" y="505351"/>
                    </a:lnTo>
                    <a:lnTo>
                      <a:pt x="90366" y="492460"/>
                    </a:lnTo>
                    <a:lnTo>
                      <a:pt x="94089" y="481961"/>
                    </a:lnTo>
                    <a:lnTo>
                      <a:pt x="101309" y="466177"/>
                    </a:lnTo>
                    <a:lnTo>
                      <a:pt x="103987" y="459270"/>
                    </a:lnTo>
                    <a:lnTo>
                      <a:pt x="94745" y="413762"/>
                    </a:lnTo>
                    <a:lnTo>
                      <a:pt x="37552" y="412375"/>
                    </a:lnTo>
                    <a:lnTo>
                      <a:pt x="4420" y="478063"/>
                    </a:lnTo>
                    <a:lnTo>
                      <a:pt x="0" y="521554"/>
                    </a:lnTo>
                    <a:lnTo>
                      <a:pt x="5434" y="567886"/>
                    </a:lnTo>
                    <a:lnTo>
                      <a:pt x="20910" y="610454"/>
                    </a:lnTo>
                    <a:lnTo>
                      <a:pt x="45183" y="648030"/>
                    </a:lnTo>
                    <a:lnTo>
                      <a:pt x="77011" y="679391"/>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23" y="345675"/>
                    </a:lnTo>
                    <a:lnTo>
                      <a:pt x="256394" y="331528"/>
                    </a:lnTo>
                    <a:lnTo>
                      <a:pt x="185170" y="313259"/>
                    </a:lnTo>
                    <a:lnTo>
                      <a:pt x="161286" y="304866"/>
                    </a:lnTo>
                    <a:lnTo>
                      <a:pt x="124488" y="283520"/>
                    </a:lnTo>
                    <a:lnTo>
                      <a:pt x="96726" y="247481"/>
                    </a:lnTo>
                    <a:lnTo>
                      <a:pt x="87599" y="199365"/>
                    </a:lnTo>
                    <a:lnTo>
                      <a:pt x="89850" y="175377"/>
                    </a:lnTo>
                    <a:lnTo>
                      <a:pt x="107248" y="132533"/>
                    </a:lnTo>
                    <a:lnTo>
                      <a:pt x="139597" y="100525"/>
                    </a:lnTo>
                    <a:lnTo>
                      <a:pt x="181298" y="83775"/>
                    </a:lnTo>
                    <a:lnTo>
                      <a:pt x="204381" y="81610"/>
                    </a:lnTo>
                    <a:lnTo>
                      <a:pt x="228023" y="83801"/>
                    </a:lnTo>
                    <a:lnTo>
                      <a:pt x="270636" y="100741"/>
                    </a:lnTo>
                    <a:lnTo>
                      <a:pt x="303407" y="132910"/>
                    </a:lnTo>
                    <a:lnTo>
                      <a:pt x="320917" y="175555"/>
                    </a:lnTo>
                    <a:lnTo>
                      <a:pt x="323183" y="199365"/>
                    </a:lnTo>
                    <a:lnTo>
                      <a:pt x="326458" y="217715"/>
                    </a:lnTo>
                    <a:lnTo>
                      <a:pt x="335568" y="232215"/>
                    </a:lnTo>
                    <a:lnTo>
                      <a:pt x="349440" y="241740"/>
                    </a:lnTo>
                    <a:lnTo>
                      <a:pt x="367004" y="245165"/>
                    </a:lnTo>
                    <a:lnTo>
                      <a:pt x="383962" y="241682"/>
                    </a:lnTo>
                    <a:lnTo>
                      <a:pt x="397524" y="232062"/>
                    </a:lnTo>
                    <a:lnTo>
                      <a:pt x="406519" y="217543"/>
                    </a:lnTo>
                    <a:lnTo>
                      <a:pt x="409778" y="199365"/>
                    </a:lnTo>
                    <a:lnTo>
                      <a:pt x="405833" y="160472"/>
                    </a:lnTo>
                    <a:lnTo>
                      <a:pt x="394247" y="123517"/>
                    </a:lnTo>
                    <a:lnTo>
                      <a:pt x="375393" y="89369"/>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grpSp>
        <p:grpSp>
          <p:nvGrpSpPr>
            <p:cNvPr id="68" name="Group 67">
              <a:extLst>
                <a:ext uri="{FF2B5EF4-FFF2-40B4-BE49-F238E27FC236}">
                  <a16:creationId xmlns:a16="http://schemas.microsoft.com/office/drawing/2014/main" id="{05C2532B-A738-BC43-8945-3CAC8260E249}"/>
                </a:ext>
              </a:extLst>
            </p:cNvPr>
            <p:cNvGrpSpPr/>
            <p:nvPr userDrawn="1"/>
          </p:nvGrpSpPr>
          <p:grpSpPr>
            <a:xfrm>
              <a:off x="6989536" y="722680"/>
              <a:ext cx="241513" cy="5878945"/>
              <a:chOff x="6955545" y="722680"/>
              <a:chExt cx="241513" cy="5878945"/>
            </a:xfrm>
          </p:grpSpPr>
          <p:sp>
            <p:nvSpPr>
              <p:cNvPr id="14" name="object 10">
                <a:extLst>
                  <a:ext uri="{FF2B5EF4-FFF2-40B4-BE49-F238E27FC236}">
                    <a16:creationId xmlns:a16="http://schemas.microsoft.com/office/drawing/2014/main" id="{01BEBC37-B059-A441-9493-86B82B402C1F}"/>
                  </a:ext>
                </a:extLst>
              </p:cNvPr>
              <p:cNvSpPr/>
              <p:nvPr userDrawn="1"/>
            </p:nvSpPr>
            <p:spPr>
              <a:xfrm>
                <a:off x="6955545" y="722680"/>
                <a:ext cx="241513" cy="426574"/>
              </a:xfrm>
              <a:custGeom>
                <a:avLst/>
                <a:gdLst/>
                <a:ahLst/>
                <a:cxnLst/>
                <a:rect l="l" t="t" r="r" b="b"/>
                <a:pathLst>
                  <a:path w="410209" h="724535">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61" y="378226"/>
                    </a:lnTo>
                    <a:lnTo>
                      <a:pt x="153383"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94"/>
                    </a:lnTo>
                    <a:lnTo>
                      <a:pt x="228470" y="640136"/>
                    </a:lnTo>
                    <a:lnTo>
                      <a:pt x="205386" y="642305"/>
                    </a:lnTo>
                    <a:lnTo>
                      <a:pt x="158275" y="633119"/>
                    </a:lnTo>
                    <a:lnTo>
                      <a:pt x="120624" y="607745"/>
                    </a:lnTo>
                    <a:lnTo>
                      <a:pt x="95663" y="569462"/>
                    </a:lnTo>
                    <a:lnTo>
                      <a:pt x="86625" y="521544"/>
                    </a:lnTo>
                    <a:lnTo>
                      <a:pt x="87669" y="505347"/>
                    </a:lnTo>
                    <a:lnTo>
                      <a:pt x="90371" y="492458"/>
                    </a:lnTo>
                    <a:lnTo>
                      <a:pt x="94091" y="481961"/>
                    </a:lnTo>
                    <a:lnTo>
                      <a:pt x="101309" y="466178"/>
                    </a:lnTo>
                    <a:lnTo>
                      <a:pt x="103987" y="459273"/>
                    </a:lnTo>
                    <a:lnTo>
                      <a:pt x="94745" y="413762"/>
                    </a:lnTo>
                    <a:lnTo>
                      <a:pt x="37552" y="412375"/>
                    </a:lnTo>
                    <a:lnTo>
                      <a:pt x="4420" y="478059"/>
                    </a:lnTo>
                    <a:lnTo>
                      <a:pt x="0" y="521544"/>
                    </a:lnTo>
                    <a:lnTo>
                      <a:pt x="5435" y="567880"/>
                    </a:lnTo>
                    <a:lnTo>
                      <a:pt x="20912" y="610450"/>
                    </a:lnTo>
                    <a:lnTo>
                      <a:pt x="45187" y="648028"/>
                    </a:lnTo>
                    <a:lnTo>
                      <a:pt x="77015" y="679390"/>
                    </a:lnTo>
                    <a:lnTo>
                      <a:pt x="115154" y="703309"/>
                    </a:lnTo>
                    <a:lnTo>
                      <a:pt x="158359"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50" y="481053"/>
                    </a:lnTo>
                    <a:lnTo>
                      <a:pt x="394628" y="443953"/>
                    </a:lnTo>
                    <a:lnTo>
                      <a:pt x="352408" y="383318"/>
                    </a:lnTo>
                    <a:lnTo>
                      <a:pt x="293831" y="345675"/>
                    </a:lnTo>
                    <a:lnTo>
                      <a:pt x="256400" y="331528"/>
                    </a:lnTo>
                    <a:lnTo>
                      <a:pt x="185171" y="313259"/>
                    </a:lnTo>
                    <a:lnTo>
                      <a:pt x="161290" y="304867"/>
                    </a:lnTo>
                    <a:lnTo>
                      <a:pt x="124488" y="283530"/>
                    </a:lnTo>
                    <a:lnTo>
                      <a:pt x="96726" y="247483"/>
                    </a:lnTo>
                    <a:lnTo>
                      <a:pt x="87599" y="199365"/>
                    </a:lnTo>
                    <a:lnTo>
                      <a:pt x="89852" y="175377"/>
                    </a:lnTo>
                    <a:lnTo>
                      <a:pt x="107252" y="132533"/>
                    </a:lnTo>
                    <a:lnTo>
                      <a:pt x="139597" y="100520"/>
                    </a:lnTo>
                    <a:lnTo>
                      <a:pt x="181298" y="83773"/>
                    </a:lnTo>
                    <a:lnTo>
                      <a:pt x="204381" y="81610"/>
                    </a:lnTo>
                    <a:lnTo>
                      <a:pt x="228023" y="83801"/>
                    </a:lnTo>
                    <a:lnTo>
                      <a:pt x="270636" y="100741"/>
                    </a:lnTo>
                    <a:lnTo>
                      <a:pt x="303407" y="132914"/>
                    </a:lnTo>
                    <a:lnTo>
                      <a:pt x="320917" y="175556"/>
                    </a:lnTo>
                    <a:lnTo>
                      <a:pt x="323183" y="199365"/>
                    </a:lnTo>
                    <a:lnTo>
                      <a:pt x="326458" y="217715"/>
                    </a:lnTo>
                    <a:lnTo>
                      <a:pt x="335568" y="232215"/>
                    </a:lnTo>
                    <a:lnTo>
                      <a:pt x="349440" y="241740"/>
                    </a:lnTo>
                    <a:lnTo>
                      <a:pt x="367004" y="245165"/>
                    </a:lnTo>
                    <a:lnTo>
                      <a:pt x="383967" y="241682"/>
                    </a:lnTo>
                    <a:lnTo>
                      <a:pt x="397528" y="232062"/>
                    </a:lnTo>
                    <a:lnTo>
                      <a:pt x="406521" y="217543"/>
                    </a:lnTo>
                    <a:lnTo>
                      <a:pt x="409778" y="199365"/>
                    </a:lnTo>
                    <a:lnTo>
                      <a:pt x="405833" y="160476"/>
                    </a:lnTo>
                    <a:lnTo>
                      <a:pt x="394247" y="123521"/>
                    </a:lnTo>
                    <a:lnTo>
                      <a:pt x="375393" y="89370"/>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15" name="object 11">
                <a:extLst>
                  <a:ext uri="{FF2B5EF4-FFF2-40B4-BE49-F238E27FC236}">
                    <a16:creationId xmlns:a16="http://schemas.microsoft.com/office/drawing/2014/main" id="{D7C219DA-4F8E-7C41-B255-1240ACBE3788}"/>
                  </a:ext>
                </a:extLst>
              </p:cNvPr>
              <p:cNvSpPr/>
              <p:nvPr userDrawn="1"/>
            </p:nvSpPr>
            <p:spPr>
              <a:xfrm>
                <a:off x="6955545" y="1631409"/>
                <a:ext cx="241513" cy="426574"/>
              </a:xfrm>
              <a:custGeom>
                <a:avLst/>
                <a:gdLst/>
                <a:ahLst/>
                <a:cxnLst/>
                <a:rect l="l" t="t" r="r" b="b"/>
                <a:pathLst>
                  <a:path w="410209" h="724535">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61" y="378226"/>
                    </a:lnTo>
                    <a:lnTo>
                      <a:pt x="153383"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94"/>
                    </a:lnTo>
                    <a:lnTo>
                      <a:pt x="228470" y="640136"/>
                    </a:lnTo>
                    <a:lnTo>
                      <a:pt x="205386" y="642305"/>
                    </a:lnTo>
                    <a:lnTo>
                      <a:pt x="158275" y="633119"/>
                    </a:lnTo>
                    <a:lnTo>
                      <a:pt x="120624" y="607745"/>
                    </a:lnTo>
                    <a:lnTo>
                      <a:pt x="95663" y="569462"/>
                    </a:lnTo>
                    <a:lnTo>
                      <a:pt x="86625" y="521544"/>
                    </a:lnTo>
                    <a:lnTo>
                      <a:pt x="87669" y="505347"/>
                    </a:lnTo>
                    <a:lnTo>
                      <a:pt x="90371" y="492458"/>
                    </a:lnTo>
                    <a:lnTo>
                      <a:pt x="94091" y="481961"/>
                    </a:lnTo>
                    <a:lnTo>
                      <a:pt x="101309" y="466178"/>
                    </a:lnTo>
                    <a:lnTo>
                      <a:pt x="103987" y="459273"/>
                    </a:lnTo>
                    <a:lnTo>
                      <a:pt x="94745" y="413762"/>
                    </a:lnTo>
                    <a:lnTo>
                      <a:pt x="37552" y="412375"/>
                    </a:lnTo>
                    <a:lnTo>
                      <a:pt x="4420" y="478059"/>
                    </a:lnTo>
                    <a:lnTo>
                      <a:pt x="0" y="521544"/>
                    </a:lnTo>
                    <a:lnTo>
                      <a:pt x="5435" y="567880"/>
                    </a:lnTo>
                    <a:lnTo>
                      <a:pt x="20912" y="610450"/>
                    </a:lnTo>
                    <a:lnTo>
                      <a:pt x="45187" y="648028"/>
                    </a:lnTo>
                    <a:lnTo>
                      <a:pt x="77015" y="679390"/>
                    </a:lnTo>
                    <a:lnTo>
                      <a:pt x="115154" y="703309"/>
                    </a:lnTo>
                    <a:lnTo>
                      <a:pt x="158359"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50" y="481053"/>
                    </a:lnTo>
                    <a:lnTo>
                      <a:pt x="394628" y="443953"/>
                    </a:lnTo>
                    <a:lnTo>
                      <a:pt x="352408" y="383318"/>
                    </a:lnTo>
                    <a:lnTo>
                      <a:pt x="293831" y="345675"/>
                    </a:lnTo>
                    <a:lnTo>
                      <a:pt x="256400" y="331528"/>
                    </a:lnTo>
                    <a:lnTo>
                      <a:pt x="185171" y="313259"/>
                    </a:lnTo>
                    <a:lnTo>
                      <a:pt x="161290" y="304867"/>
                    </a:lnTo>
                    <a:lnTo>
                      <a:pt x="124488" y="283530"/>
                    </a:lnTo>
                    <a:lnTo>
                      <a:pt x="96726" y="247483"/>
                    </a:lnTo>
                    <a:lnTo>
                      <a:pt x="87599" y="199365"/>
                    </a:lnTo>
                    <a:lnTo>
                      <a:pt x="89852" y="175377"/>
                    </a:lnTo>
                    <a:lnTo>
                      <a:pt x="107252" y="132533"/>
                    </a:lnTo>
                    <a:lnTo>
                      <a:pt x="139597" y="100520"/>
                    </a:lnTo>
                    <a:lnTo>
                      <a:pt x="181298" y="83773"/>
                    </a:lnTo>
                    <a:lnTo>
                      <a:pt x="204381" y="81610"/>
                    </a:lnTo>
                    <a:lnTo>
                      <a:pt x="228023" y="83801"/>
                    </a:lnTo>
                    <a:lnTo>
                      <a:pt x="270636" y="100741"/>
                    </a:lnTo>
                    <a:lnTo>
                      <a:pt x="303407" y="132914"/>
                    </a:lnTo>
                    <a:lnTo>
                      <a:pt x="320917" y="175556"/>
                    </a:lnTo>
                    <a:lnTo>
                      <a:pt x="323183" y="199365"/>
                    </a:lnTo>
                    <a:lnTo>
                      <a:pt x="326458" y="217715"/>
                    </a:lnTo>
                    <a:lnTo>
                      <a:pt x="335568" y="232215"/>
                    </a:lnTo>
                    <a:lnTo>
                      <a:pt x="349440" y="241740"/>
                    </a:lnTo>
                    <a:lnTo>
                      <a:pt x="367004" y="245165"/>
                    </a:lnTo>
                    <a:lnTo>
                      <a:pt x="383967" y="241682"/>
                    </a:lnTo>
                    <a:lnTo>
                      <a:pt x="397528" y="232062"/>
                    </a:lnTo>
                    <a:lnTo>
                      <a:pt x="406521" y="217543"/>
                    </a:lnTo>
                    <a:lnTo>
                      <a:pt x="409778" y="199365"/>
                    </a:lnTo>
                    <a:lnTo>
                      <a:pt x="405833" y="160472"/>
                    </a:lnTo>
                    <a:lnTo>
                      <a:pt x="394247" y="123517"/>
                    </a:lnTo>
                    <a:lnTo>
                      <a:pt x="375393" y="89369"/>
                    </a:lnTo>
                    <a:lnTo>
                      <a:pt x="349643" y="58898"/>
                    </a:lnTo>
                    <a:lnTo>
                      <a:pt x="318211" y="33673"/>
                    </a:lnTo>
                    <a:lnTo>
                      <a:pt x="282933" y="15207"/>
                    </a:lnTo>
                    <a:lnTo>
                      <a:pt x="244695" y="3862"/>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16" name="object 12">
                <a:extLst>
                  <a:ext uri="{FF2B5EF4-FFF2-40B4-BE49-F238E27FC236}">
                    <a16:creationId xmlns:a16="http://schemas.microsoft.com/office/drawing/2014/main" id="{99BF16C2-E548-784A-933D-84A0BE5A888F}"/>
                  </a:ext>
                </a:extLst>
              </p:cNvPr>
              <p:cNvSpPr/>
              <p:nvPr userDrawn="1"/>
            </p:nvSpPr>
            <p:spPr>
              <a:xfrm>
                <a:off x="6955545" y="2540137"/>
                <a:ext cx="241513" cy="426574"/>
              </a:xfrm>
              <a:custGeom>
                <a:avLst/>
                <a:gdLst/>
                <a:ahLst/>
                <a:cxnLst/>
                <a:rect l="l" t="t" r="r" b="b"/>
                <a:pathLst>
                  <a:path w="410209" h="724535">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61" y="378226"/>
                    </a:lnTo>
                    <a:lnTo>
                      <a:pt x="153383"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94"/>
                    </a:lnTo>
                    <a:lnTo>
                      <a:pt x="228470" y="640136"/>
                    </a:lnTo>
                    <a:lnTo>
                      <a:pt x="205386" y="642305"/>
                    </a:lnTo>
                    <a:lnTo>
                      <a:pt x="158275" y="633119"/>
                    </a:lnTo>
                    <a:lnTo>
                      <a:pt x="120624" y="607747"/>
                    </a:lnTo>
                    <a:lnTo>
                      <a:pt x="95663" y="569466"/>
                    </a:lnTo>
                    <a:lnTo>
                      <a:pt x="86625" y="521554"/>
                    </a:lnTo>
                    <a:lnTo>
                      <a:pt x="87669" y="505351"/>
                    </a:lnTo>
                    <a:lnTo>
                      <a:pt x="90371" y="492460"/>
                    </a:lnTo>
                    <a:lnTo>
                      <a:pt x="94091" y="481961"/>
                    </a:lnTo>
                    <a:lnTo>
                      <a:pt x="101309" y="466183"/>
                    </a:lnTo>
                    <a:lnTo>
                      <a:pt x="103987" y="459277"/>
                    </a:lnTo>
                    <a:lnTo>
                      <a:pt x="94745" y="413762"/>
                    </a:lnTo>
                    <a:lnTo>
                      <a:pt x="37552" y="412375"/>
                    </a:lnTo>
                    <a:lnTo>
                      <a:pt x="4420" y="478063"/>
                    </a:lnTo>
                    <a:lnTo>
                      <a:pt x="0" y="521554"/>
                    </a:lnTo>
                    <a:lnTo>
                      <a:pt x="5435" y="567886"/>
                    </a:lnTo>
                    <a:lnTo>
                      <a:pt x="20912" y="610454"/>
                    </a:lnTo>
                    <a:lnTo>
                      <a:pt x="45187" y="648030"/>
                    </a:lnTo>
                    <a:lnTo>
                      <a:pt x="77015" y="679391"/>
                    </a:lnTo>
                    <a:lnTo>
                      <a:pt x="115154" y="703309"/>
                    </a:lnTo>
                    <a:lnTo>
                      <a:pt x="158359"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50" y="481053"/>
                    </a:lnTo>
                    <a:lnTo>
                      <a:pt x="394628" y="443953"/>
                    </a:lnTo>
                    <a:lnTo>
                      <a:pt x="352408" y="383318"/>
                    </a:lnTo>
                    <a:lnTo>
                      <a:pt x="293831" y="345675"/>
                    </a:lnTo>
                    <a:lnTo>
                      <a:pt x="256400" y="331528"/>
                    </a:lnTo>
                    <a:lnTo>
                      <a:pt x="185171" y="313259"/>
                    </a:lnTo>
                    <a:lnTo>
                      <a:pt x="161290" y="304867"/>
                    </a:lnTo>
                    <a:lnTo>
                      <a:pt x="124488" y="283530"/>
                    </a:lnTo>
                    <a:lnTo>
                      <a:pt x="96726" y="247483"/>
                    </a:lnTo>
                    <a:lnTo>
                      <a:pt x="87599" y="199365"/>
                    </a:lnTo>
                    <a:lnTo>
                      <a:pt x="89852" y="175377"/>
                    </a:lnTo>
                    <a:lnTo>
                      <a:pt x="107252" y="132533"/>
                    </a:lnTo>
                    <a:lnTo>
                      <a:pt x="139597" y="100525"/>
                    </a:lnTo>
                    <a:lnTo>
                      <a:pt x="181298" y="83775"/>
                    </a:lnTo>
                    <a:lnTo>
                      <a:pt x="204381" y="81610"/>
                    </a:lnTo>
                    <a:lnTo>
                      <a:pt x="228023" y="83801"/>
                    </a:lnTo>
                    <a:lnTo>
                      <a:pt x="270636" y="100741"/>
                    </a:lnTo>
                    <a:lnTo>
                      <a:pt x="303407" y="132914"/>
                    </a:lnTo>
                    <a:lnTo>
                      <a:pt x="320917" y="175556"/>
                    </a:lnTo>
                    <a:lnTo>
                      <a:pt x="323183" y="199365"/>
                    </a:lnTo>
                    <a:lnTo>
                      <a:pt x="326458" y="217717"/>
                    </a:lnTo>
                    <a:lnTo>
                      <a:pt x="335568" y="232220"/>
                    </a:lnTo>
                    <a:lnTo>
                      <a:pt x="349440" y="241749"/>
                    </a:lnTo>
                    <a:lnTo>
                      <a:pt x="367004" y="245175"/>
                    </a:lnTo>
                    <a:lnTo>
                      <a:pt x="383967" y="241691"/>
                    </a:lnTo>
                    <a:lnTo>
                      <a:pt x="397528" y="232067"/>
                    </a:lnTo>
                    <a:lnTo>
                      <a:pt x="406521" y="217544"/>
                    </a:lnTo>
                    <a:lnTo>
                      <a:pt x="409778" y="199365"/>
                    </a:lnTo>
                    <a:lnTo>
                      <a:pt x="405833" y="160476"/>
                    </a:lnTo>
                    <a:lnTo>
                      <a:pt x="394247" y="123521"/>
                    </a:lnTo>
                    <a:lnTo>
                      <a:pt x="375393" y="89370"/>
                    </a:lnTo>
                    <a:lnTo>
                      <a:pt x="349643" y="58898"/>
                    </a:lnTo>
                    <a:lnTo>
                      <a:pt x="318211" y="33673"/>
                    </a:lnTo>
                    <a:lnTo>
                      <a:pt x="282933" y="15207"/>
                    </a:lnTo>
                    <a:lnTo>
                      <a:pt x="244695" y="3862"/>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17" name="object 13">
                <a:extLst>
                  <a:ext uri="{FF2B5EF4-FFF2-40B4-BE49-F238E27FC236}">
                    <a16:creationId xmlns:a16="http://schemas.microsoft.com/office/drawing/2014/main" id="{61AE1F91-FDE6-4745-B2FC-DC844A90774D}"/>
                  </a:ext>
                </a:extLst>
              </p:cNvPr>
              <p:cNvSpPr/>
              <p:nvPr userDrawn="1"/>
            </p:nvSpPr>
            <p:spPr>
              <a:xfrm>
                <a:off x="6955545" y="3448866"/>
                <a:ext cx="241513" cy="426574"/>
              </a:xfrm>
              <a:custGeom>
                <a:avLst/>
                <a:gdLst/>
                <a:ahLst/>
                <a:cxnLst/>
                <a:rect l="l" t="t" r="r" b="b"/>
                <a:pathLst>
                  <a:path w="410209" h="724535">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61" y="378226"/>
                    </a:lnTo>
                    <a:lnTo>
                      <a:pt x="153383"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94"/>
                    </a:lnTo>
                    <a:lnTo>
                      <a:pt x="228470" y="640136"/>
                    </a:lnTo>
                    <a:lnTo>
                      <a:pt x="205386" y="642305"/>
                    </a:lnTo>
                    <a:lnTo>
                      <a:pt x="158275" y="633119"/>
                    </a:lnTo>
                    <a:lnTo>
                      <a:pt x="120624" y="607745"/>
                    </a:lnTo>
                    <a:lnTo>
                      <a:pt x="95663" y="569462"/>
                    </a:lnTo>
                    <a:lnTo>
                      <a:pt x="86625" y="521544"/>
                    </a:lnTo>
                    <a:lnTo>
                      <a:pt x="87669" y="505347"/>
                    </a:lnTo>
                    <a:lnTo>
                      <a:pt x="90371" y="492458"/>
                    </a:lnTo>
                    <a:lnTo>
                      <a:pt x="94091" y="481961"/>
                    </a:lnTo>
                    <a:lnTo>
                      <a:pt x="101309" y="466183"/>
                    </a:lnTo>
                    <a:lnTo>
                      <a:pt x="103987" y="459277"/>
                    </a:lnTo>
                    <a:lnTo>
                      <a:pt x="94745" y="413762"/>
                    </a:lnTo>
                    <a:lnTo>
                      <a:pt x="37552" y="412375"/>
                    </a:lnTo>
                    <a:lnTo>
                      <a:pt x="4420" y="478059"/>
                    </a:lnTo>
                    <a:lnTo>
                      <a:pt x="0" y="521544"/>
                    </a:lnTo>
                    <a:lnTo>
                      <a:pt x="5435" y="567880"/>
                    </a:lnTo>
                    <a:lnTo>
                      <a:pt x="20912" y="610450"/>
                    </a:lnTo>
                    <a:lnTo>
                      <a:pt x="45187" y="648028"/>
                    </a:lnTo>
                    <a:lnTo>
                      <a:pt x="77015" y="679390"/>
                    </a:lnTo>
                    <a:lnTo>
                      <a:pt x="115154" y="703309"/>
                    </a:lnTo>
                    <a:lnTo>
                      <a:pt x="158359"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50" y="481053"/>
                    </a:lnTo>
                    <a:lnTo>
                      <a:pt x="394628" y="443953"/>
                    </a:lnTo>
                    <a:lnTo>
                      <a:pt x="352408" y="383318"/>
                    </a:lnTo>
                    <a:lnTo>
                      <a:pt x="293831" y="345675"/>
                    </a:lnTo>
                    <a:lnTo>
                      <a:pt x="256400" y="331528"/>
                    </a:lnTo>
                    <a:lnTo>
                      <a:pt x="185171" y="313259"/>
                    </a:lnTo>
                    <a:lnTo>
                      <a:pt x="161290" y="304867"/>
                    </a:lnTo>
                    <a:lnTo>
                      <a:pt x="124488" y="283530"/>
                    </a:lnTo>
                    <a:lnTo>
                      <a:pt x="96726" y="247483"/>
                    </a:lnTo>
                    <a:lnTo>
                      <a:pt x="87599" y="199365"/>
                    </a:lnTo>
                    <a:lnTo>
                      <a:pt x="89852" y="175377"/>
                    </a:lnTo>
                    <a:lnTo>
                      <a:pt x="107252" y="132533"/>
                    </a:lnTo>
                    <a:lnTo>
                      <a:pt x="139597" y="100520"/>
                    </a:lnTo>
                    <a:lnTo>
                      <a:pt x="181298" y="83773"/>
                    </a:lnTo>
                    <a:lnTo>
                      <a:pt x="204381" y="81610"/>
                    </a:lnTo>
                    <a:lnTo>
                      <a:pt x="228023" y="83801"/>
                    </a:lnTo>
                    <a:lnTo>
                      <a:pt x="270636" y="100741"/>
                    </a:lnTo>
                    <a:lnTo>
                      <a:pt x="303407" y="132914"/>
                    </a:lnTo>
                    <a:lnTo>
                      <a:pt x="320917" y="175556"/>
                    </a:lnTo>
                    <a:lnTo>
                      <a:pt x="323183" y="199365"/>
                    </a:lnTo>
                    <a:lnTo>
                      <a:pt x="326458" y="217715"/>
                    </a:lnTo>
                    <a:lnTo>
                      <a:pt x="335568" y="232215"/>
                    </a:lnTo>
                    <a:lnTo>
                      <a:pt x="349440" y="241740"/>
                    </a:lnTo>
                    <a:lnTo>
                      <a:pt x="367004" y="245165"/>
                    </a:lnTo>
                    <a:lnTo>
                      <a:pt x="383967" y="241682"/>
                    </a:lnTo>
                    <a:lnTo>
                      <a:pt x="397528" y="232062"/>
                    </a:lnTo>
                    <a:lnTo>
                      <a:pt x="406521" y="217543"/>
                    </a:lnTo>
                    <a:lnTo>
                      <a:pt x="409778" y="199365"/>
                    </a:lnTo>
                    <a:lnTo>
                      <a:pt x="405833" y="160472"/>
                    </a:lnTo>
                    <a:lnTo>
                      <a:pt x="394247" y="123517"/>
                    </a:lnTo>
                    <a:lnTo>
                      <a:pt x="375393" y="89369"/>
                    </a:lnTo>
                    <a:lnTo>
                      <a:pt x="349643" y="58898"/>
                    </a:lnTo>
                    <a:lnTo>
                      <a:pt x="318211" y="33673"/>
                    </a:lnTo>
                    <a:lnTo>
                      <a:pt x="282933" y="15207"/>
                    </a:lnTo>
                    <a:lnTo>
                      <a:pt x="244695" y="3862"/>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18" name="object 14">
                <a:extLst>
                  <a:ext uri="{FF2B5EF4-FFF2-40B4-BE49-F238E27FC236}">
                    <a16:creationId xmlns:a16="http://schemas.microsoft.com/office/drawing/2014/main" id="{9E7B6552-274E-024D-ABD9-ACB899CDB7DC}"/>
                  </a:ext>
                </a:extLst>
              </p:cNvPr>
              <p:cNvSpPr/>
              <p:nvPr userDrawn="1"/>
            </p:nvSpPr>
            <p:spPr>
              <a:xfrm>
                <a:off x="6955545" y="4357595"/>
                <a:ext cx="241513" cy="426574"/>
              </a:xfrm>
              <a:custGeom>
                <a:avLst/>
                <a:gdLst/>
                <a:ahLst/>
                <a:cxnLst/>
                <a:rect l="l" t="t" r="r" b="b"/>
                <a:pathLst>
                  <a:path w="410209" h="724534">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61" y="378226"/>
                    </a:lnTo>
                    <a:lnTo>
                      <a:pt x="153383"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89"/>
                    </a:lnTo>
                    <a:lnTo>
                      <a:pt x="228470" y="640134"/>
                    </a:lnTo>
                    <a:lnTo>
                      <a:pt x="205386" y="642305"/>
                    </a:lnTo>
                    <a:lnTo>
                      <a:pt x="158275" y="633119"/>
                    </a:lnTo>
                    <a:lnTo>
                      <a:pt x="120624" y="607745"/>
                    </a:lnTo>
                    <a:lnTo>
                      <a:pt x="95663" y="569462"/>
                    </a:lnTo>
                    <a:lnTo>
                      <a:pt x="86625" y="521544"/>
                    </a:lnTo>
                    <a:lnTo>
                      <a:pt x="87669" y="505347"/>
                    </a:lnTo>
                    <a:lnTo>
                      <a:pt x="90371" y="492458"/>
                    </a:lnTo>
                    <a:lnTo>
                      <a:pt x="94091" y="481961"/>
                    </a:lnTo>
                    <a:lnTo>
                      <a:pt x="101309" y="466178"/>
                    </a:lnTo>
                    <a:lnTo>
                      <a:pt x="103987" y="459273"/>
                    </a:lnTo>
                    <a:lnTo>
                      <a:pt x="94745" y="413762"/>
                    </a:lnTo>
                    <a:lnTo>
                      <a:pt x="37552" y="412375"/>
                    </a:lnTo>
                    <a:lnTo>
                      <a:pt x="4420" y="478059"/>
                    </a:lnTo>
                    <a:lnTo>
                      <a:pt x="0" y="521544"/>
                    </a:lnTo>
                    <a:lnTo>
                      <a:pt x="5435" y="567880"/>
                    </a:lnTo>
                    <a:lnTo>
                      <a:pt x="20912" y="610450"/>
                    </a:lnTo>
                    <a:lnTo>
                      <a:pt x="45187" y="648028"/>
                    </a:lnTo>
                    <a:lnTo>
                      <a:pt x="77015" y="679390"/>
                    </a:lnTo>
                    <a:lnTo>
                      <a:pt x="115154" y="703309"/>
                    </a:lnTo>
                    <a:lnTo>
                      <a:pt x="158359"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50" y="481053"/>
                    </a:lnTo>
                    <a:lnTo>
                      <a:pt x="394628" y="443953"/>
                    </a:lnTo>
                    <a:lnTo>
                      <a:pt x="352408" y="383318"/>
                    </a:lnTo>
                    <a:lnTo>
                      <a:pt x="293831" y="345675"/>
                    </a:lnTo>
                    <a:lnTo>
                      <a:pt x="256400" y="331528"/>
                    </a:lnTo>
                    <a:lnTo>
                      <a:pt x="185171" y="313259"/>
                    </a:lnTo>
                    <a:lnTo>
                      <a:pt x="161290" y="304866"/>
                    </a:lnTo>
                    <a:lnTo>
                      <a:pt x="124488" y="283520"/>
                    </a:lnTo>
                    <a:lnTo>
                      <a:pt x="96726" y="247478"/>
                    </a:lnTo>
                    <a:lnTo>
                      <a:pt x="87599" y="199365"/>
                    </a:lnTo>
                    <a:lnTo>
                      <a:pt x="89852" y="175376"/>
                    </a:lnTo>
                    <a:lnTo>
                      <a:pt x="107252" y="132528"/>
                    </a:lnTo>
                    <a:lnTo>
                      <a:pt x="139597" y="100520"/>
                    </a:lnTo>
                    <a:lnTo>
                      <a:pt x="181298" y="83773"/>
                    </a:lnTo>
                    <a:lnTo>
                      <a:pt x="204381" y="81610"/>
                    </a:lnTo>
                    <a:lnTo>
                      <a:pt x="228023" y="83801"/>
                    </a:lnTo>
                    <a:lnTo>
                      <a:pt x="270636" y="100741"/>
                    </a:lnTo>
                    <a:lnTo>
                      <a:pt x="303407" y="132910"/>
                    </a:lnTo>
                    <a:lnTo>
                      <a:pt x="320917" y="175555"/>
                    </a:lnTo>
                    <a:lnTo>
                      <a:pt x="323183" y="199365"/>
                    </a:lnTo>
                    <a:lnTo>
                      <a:pt x="326458" y="217717"/>
                    </a:lnTo>
                    <a:lnTo>
                      <a:pt x="335568" y="232220"/>
                    </a:lnTo>
                    <a:lnTo>
                      <a:pt x="349440" y="241749"/>
                    </a:lnTo>
                    <a:lnTo>
                      <a:pt x="367004" y="245175"/>
                    </a:lnTo>
                    <a:lnTo>
                      <a:pt x="383967" y="241691"/>
                    </a:lnTo>
                    <a:lnTo>
                      <a:pt x="397528" y="232067"/>
                    </a:lnTo>
                    <a:lnTo>
                      <a:pt x="406521" y="217544"/>
                    </a:lnTo>
                    <a:lnTo>
                      <a:pt x="409778" y="199365"/>
                    </a:lnTo>
                    <a:lnTo>
                      <a:pt x="405833" y="160472"/>
                    </a:lnTo>
                    <a:lnTo>
                      <a:pt x="394247" y="123517"/>
                    </a:lnTo>
                    <a:lnTo>
                      <a:pt x="375393" y="89369"/>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19" name="object 15">
                <a:extLst>
                  <a:ext uri="{FF2B5EF4-FFF2-40B4-BE49-F238E27FC236}">
                    <a16:creationId xmlns:a16="http://schemas.microsoft.com/office/drawing/2014/main" id="{F8E3A8DB-D58C-2A4A-834A-BD4272A81DE2}"/>
                  </a:ext>
                </a:extLst>
              </p:cNvPr>
              <p:cNvSpPr/>
              <p:nvPr userDrawn="1"/>
            </p:nvSpPr>
            <p:spPr>
              <a:xfrm>
                <a:off x="6955545" y="5266323"/>
                <a:ext cx="241513" cy="426574"/>
              </a:xfrm>
              <a:custGeom>
                <a:avLst/>
                <a:gdLst/>
                <a:ahLst/>
                <a:cxnLst/>
                <a:rect l="l" t="t" r="r" b="b"/>
                <a:pathLst>
                  <a:path w="410209" h="724534">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61" y="378226"/>
                    </a:lnTo>
                    <a:lnTo>
                      <a:pt x="153383"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94"/>
                    </a:lnTo>
                    <a:lnTo>
                      <a:pt x="228470" y="640136"/>
                    </a:lnTo>
                    <a:lnTo>
                      <a:pt x="205386" y="642305"/>
                    </a:lnTo>
                    <a:lnTo>
                      <a:pt x="158275" y="633119"/>
                    </a:lnTo>
                    <a:lnTo>
                      <a:pt x="120624" y="607747"/>
                    </a:lnTo>
                    <a:lnTo>
                      <a:pt x="95663" y="569466"/>
                    </a:lnTo>
                    <a:lnTo>
                      <a:pt x="86625" y="521554"/>
                    </a:lnTo>
                    <a:lnTo>
                      <a:pt x="87669" y="505351"/>
                    </a:lnTo>
                    <a:lnTo>
                      <a:pt x="90371" y="492460"/>
                    </a:lnTo>
                    <a:lnTo>
                      <a:pt x="94091" y="481961"/>
                    </a:lnTo>
                    <a:lnTo>
                      <a:pt x="101309" y="466183"/>
                    </a:lnTo>
                    <a:lnTo>
                      <a:pt x="103987" y="459277"/>
                    </a:lnTo>
                    <a:lnTo>
                      <a:pt x="94745" y="413762"/>
                    </a:lnTo>
                    <a:lnTo>
                      <a:pt x="37552" y="412375"/>
                    </a:lnTo>
                    <a:lnTo>
                      <a:pt x="4420" y="478063"/>
                    </a:lnTo>
                    <a:lnTo>
                      <a:pt x="0" y="521554"/>
                    </a:lnTo>
                    <a:lnTo>
                      <a:pt x="5435" y="567886"/>
                    </a:lnTo>
                    <a:lnTo>
                      <a:pt x="20912" y="610454"/>
                    </a:lnTo>
                    <a:lnTo>
                      <a:pt x="45187" y="648030"/>
                    </a:lnTo>
                    <a:lnTo>
                      <a:pt x="77015" y="679391"/>
                    </a:lnTo>
                    <a:lnTo>
                      <a:pt x="115154" y="703309"/>
                    </a:lnTo>
                    <a:lnTo>
                      <a:pt x="158359"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50" y="481053"/>
                    </a:lnTo>
                    <a:lnTo>
                      <a:pt x="394628" y="443953"/>
                    </a:lnTo>
                    <a:lnTo>
                      <a:pt x="352408" y="383318"/>
                    </a:lnTo>
                    <a:lnTo>
                      <a:pt x="293831" y="345675"/>
                    </a:lnTo>
                    <a:lnTo>
                      <a:pt x="256400" y="331528"/>
                    </a:lnTo>
                    <a:lnTo>
                      <a:pt x="213218" y="320346"/>
                    </a:lnTo>
                    <a:lnTo>
                      <a:pt x="185171" y="313264"/>
                    </a:lnTo>
                    <a:lnTo>
                      <a:pt x="161290" y="304871"/>
                    </a:lnTo>
                    <a:lnTo>
                      <a:pt x="124488" y="283530"/>
                    </a:lnTo>
                    <a:lnTo>
                      <a:pt x="96726" y="247483"/>
                    </a:lnTo>
                    <a:lnTo>
                      <a:pt x="87599" y="199365"/>
                    </a:lnTo>
                    <a:lnTo>
                      <a:pt x="89852" y="175377"/>
                    </a:lnTo>
                    <a:lnTo>
                      <a:pt x="107252" y="132533"/>
                    </a:lnTo>
                    <a:lnTo>
                      <a:pt x="139597" y="100525"/>
                    </a:lnTo>
                    <a:lnTo>
                      <a:pt x="181298" y="83775"/>
                    </a:lnTo>
                    <a:lnTo>
                      <a:pt x="204381" y="81610"/>
                    </a:lnTo>
                    <a:lnTo>
                      <a:pt x="228023" y="83801"/>
                    </a:lnTo>
                    <a:lnTo>
                      <a:pt x="270636" y="100746"/>
                    </a:lnTo>
                    <a:lnTo>
                      <a:pt x="303407" y="132914"/>
                    </a:lnTo>
                    <a:lnTo>
                      <a:pt x="320917" y="175555"/>
                    </a:lnTo>
                    <a:lnTo>
                      <a:pt x="323183" y="199365"/>
                    </a:lnTo>
                    <a:lnTo>
                      <a:pt x="326458" y="217717"/>
                    </a:lnTo>
                    <a:lnTo>
                      <a:pt x="335568" y="232220"/>
                    </a:lnTo>
                    <a:lnTo>
                      <a:pt x="349440" y="241749"/>
                    </a:lnTo>
                    <a:lnTo>
                      <a:pt x="367004" y="245175"/>
                    </a:lnTo>
                    <a:lnTo>
                      <a:pt x="383967" y="241691"/>
                    </a:lnTo>
                    <a:lnTo>
                      <a:pt x="397528" y="232067"/>
                    </a:lnTo>
                    <a:lnTo>
                      <a:pt x="406521" y="217544"/>
                    </a:lnTo>
                    <a:lnTo>
                      <a:pt x="409778" y="199365"/>
                    </a:lnTo>
                    <a:lnTo>
                      <a:pt x="405833" y="160472"/>
                    </a:lnTo>
                    <a:lnTo>
                      <a:pt x="394247" y="123517"/>
                    </a:lnTo>
                    <a:lnTo>
                      <a:pt x="375393" y="89369"/>
                    </a:lnTo>
                    <a:lnTo>
                      <a:pt x="349643" y="58898"/>
                    </a:lnTo>
                    <a:lnTo>
                      <a:pt x="318211" y="33673"/>
                    </a:lnTo>
                    <a:lnTo>
                      <a:pt x="282933" y="15207"/>
                    </a:lnTo>
                    <a:lnTo>
                      <a:pt x="244695" y="3862"/>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20" name="object 16">
                <a:extLst>
                  <a:ext uri="{FF2B5EF4-FFF2-40B4-BE49-F238E27FC236}">
                    <a16:creationId xmlns:a16="http://schemas.microsoft.com/office/drawing/2014/main" id="{709191A5-AEC9-8145-8E81-A052932D4DB9}"/>
                  </a:ext>
                </a:extLst>
              </p:cNvPr>
              <p:cNvSpPr/>
              <p:nvPr userDrawn="1"/>
            </p:nvSpPr>
            <p:spPr>
              <a:xfrm>
                <a:off x="6955545" y="6175051"/>
                <a:ext cx="241513" cy="426574"/>
              </a:xfrm>
              <a:custGeom>
                <a:avLst/>
                <a:gdLst/>
                <a:ahLst/>
                <a:cxnLst/>
                <a:rect l="l" t="t" r="r" b="b"/>
                <a:pathLst>
                  <a:path w="410209" h="724534">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61" y="378226"/>
                    </a:lnTo>
                    <a:lnTo>
                      <a:pt x="153383"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94"/>
                    </a:lnTo>
                    <a:lnTo>
                      <a:pt x="228470" y="640136"/>
                    </a:lnTo>
                    <a:lnTo>
                      <a:pt x="205386" y="642305"/>
                    </a:lnTo>
                    <a:lnTo>
                      <a:pt x="158275" y="633119"/>
                    </a:lnTo>
                    <a:lnTo>
                      <a:pt x="120624" y="607745"/>
                    </a:lnTo>
                    <a:lnTo>
                      <a:pt x="95663" y="569462"/>
                    </a:lnTo>
                    <a:lnTo>
                      <a:pt x="86625" y="521544"/>
                    </a:lnTo>
                    <a:lnTo>
                      <a:pt x="87669" y="505347"/>
                    </a:lnTo>
                    <a:lnTo>
                      <a:pt x="90371" y="492458"/>
                    </a:lnTo>
                    <a:lnTo>
                      <a:pt x="94091" y="481961"/>
                    </a:lnTo>
                    <a:lnTo>
                      <a:pt x="101309" y="466183"/>
                    </a:lnTo>
                    <a:lnTo>
                      <a:pt x="103987" y="459277"/>
                    </a:lnTo>
                    <a:lnTo>
                      <a:pt x="94745" y="413762"/>
                    </a:lnTo>
                    <a:lnTo>
                      <a:pt x="37552" y="412375"/>
                    </a:lnTo>
                    <a:lnTo>
                      <a:pt x="4420" y="478059"/>
                    </a:lnTo>
                    <a:lnTo>
                      <a:pt x="0" y="521544"/>
                    </a:lnTo>
                    <a:lnTo>
                      <a:pt x="5435" y="567880"/>
                    </a:lnTo>
                    <a:lnTo>
                      <a:pt x="20912" y="610450"/>
                    </a:lnTo>
                    <a:lnTo>
                      <a:pt x="45187" y="648028"/>
                    </a:lnTo>
                    <a:lnTo>
                      <a:pt x="77015" y="679390"/>
                    </a:lnTo>
                    <a:lnTo>
                      <a:pt x="115154" y="703309"/>
                    </a:lnTo>
                    <a:lnTo>
                      <a:pt x="158359"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50" y="481053"/>
                    </a:lnTo>
                    <a:lnTo>
                      <a:pt x="394628" y="443953"/>
                    </a:lnTo>
                    <a:lnTo>
                      <a:pt x="352408" y="383318"/>
                    </a:lnTo>
                    <a:lnTo>
                      <a:pt x="293831" y="345675"/>
                    </a:lnTo>
                    <a:lnTo>
                      <a:pt x="256400" y="331528"/>
                    </a:lnTo>
                    <a:lnTo>
                      <a:pt x="185171" y="313259"/>
                    </a:lnTo>
                    <a:lnTo>
                      <a:pt x="161290" y="304866"/>
                    </a:lnTo>
                    <a:lnTo>
                      <a:pt x="124488" y="283520"/>
                    </a:lnTo>
                    <a:lnTo>
                      <a:pt x="96726" y="247481"/>
                    </a:lnTo>
                    <a:lnTo>
                      <a:pt x="87599" y="199365"/>
                    </a:lnTo>
                    <a:lnTo>
                      <a:pt x="89852" y="175377"/>
                    </a:lnTo>
                    <a:lnTo>
                      <a:pt x="107252" y="132533"/>
                    </a:lnTo>
                    <a:lnTo>
                      <a:pt x="139597" y="100525"/>
                    </a:lnTo>
                    <a:lnTo>
                      <a:pt x="181298" y="83775"/>
                    </a:lnTo>
                    <a:lnTo>
                      <a:pt x="204381" y="81610"/>
                    </a:lnTo>
                    <a:lnTo>
                      <a:pt x="228023" y="83801"/>
                    </a:lnTo>
                    <a:lnTo>
                      <a:pt x="270636" y="100741"/>
                    </a:lnTo>
                    <a:lnTo>
                      <a:pt x="303407" y="132914"/>
                    </a:lnTo>
                    <a:lnTo>
                      <a:pt x="320917" y="175556"/>
                    </a:lnTo>
                    <a:lnTo>
                      <a:pt x="323183" y="199365"/>
                    </a:lnTo>
                    <a:lnTo>
                      <a:pt x="326458" y="217717"/>
                    </a:lnTo>
                    <a:lnTo>
                      <a:pt x="335568" y="232220"/>
                    </a:lnTo>
                    <a:lnTo>
                      <a:pt x="349440" y="241749"/>
                    </a:lnTo>
                    <a:lnTo>
                      <a:pt x="367004" y="245175"/>
                    </a:lnTo>
                    <a:lnTo>
                      <a:pt x="383967" y="241691"/>
                    </a:lnTo>
                    <a:lnTo>
                      <a:pt x="397528" y="232067"/>
                    </a:lnTo>
                    <a:lnTo>
                      <a:pt x="406521" y="217544"/>
                    </a:lnTo>
                    <a:lnTo>
                      <a:pt x="409778" y="199365"/>
                    </a:lnTo>
                    <a:lnTo>
                      <a:pt x="405833" y="160472"/>
                    </a:lnTo>
                    <a:lnTo>
                      <a:pt x="394247" y="123517"/>
                    </a:lnTo>
                    <a:lnTo>
                      <a:pt x="375393" y="89369"/>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grpSp>
        <p:grpSp>
          <p:nvGrpSpPr>
            <p:cNvPr id="67" name="Group 66">
              <a:extLst>
                <a:ext uri="{FF2B5EF4-FFF2-40B4-BE49-F238E27FC236}">
                  <a16:creationId xmlns:a16="http://schemas.microsoft.com/office/drawing/2014/main" id="{3D42D796-9669-FD42-A9FF-45B548766619}"/>
                </a:ext>
              </a:extLst>
            </p:cNvPr>
            <p:cNvGrpSpPr/>
            <p:nvPr userDrawn="1"/>
          </p:nvGrpSpPr>
          <p:grpSpPr>
            <a:xfrm>
              <a:off x="7747305" y="388947"/>
              <a:ext cx="241513" cy="5878945"/>
              <a:chOff x="7679325" y="388947"/>
              <a:chExt cx="241513" cy="5878945"/>
            </a:xfrm>
          </p:grpSpPr>
          <p:sp>
            <p:nvSpPr>
              <p:cNvPr id="21" name="object 17">
                <a:extLst>
                  <a:ext uri="{FF2B5EF4-FFF2-40B4-BE49-F238E27FC236}">
                    <a16:creationId xmlns:a16="http://schemas.microsoft.com/office/drawing/2014/main" id="{AE1802D6-AA99-4648-8145-6737FD313562}"/>
                  </a:ext>
                </a:extLst>
              </p:cNvPr>
              <p:cNvSpPr/>
              <p:nvPr userDrawn="1"/>
            </p:nvSpPr>
            <p:spPr>
              <a:xfrm>
                <a:off x="7679325" y="388947"/>
                <a:ext cx="241513" cy="426574"/>
              </a:xfrm>
              <a:custGeom>
                <a:avLst/>
                <a:gdLst/>
                <a:ahLst/>
                <a:cxnLst/>
                <a:rect l="l" t="t" r="r" b="b"/>
                <a:pathLst>
                  <a:path w="410209" h="724535">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89"/>
                    </a:lnTo>
                    <a:lnTo>
                      <a:pt x="228470" y="640134"/>
                    </a:lnTo>
                    <a:lnTo>
                      <a:pt x="205386" y="642305"/>
                    </a:lnTo>
                    <a:lnTo>
                      <a:pt x="158275" y="633119"/>
                    </a:lnTo>
                    <a:lnTo>
                      <a:pt x="120624" y="607747"/>
                    </a:lnTo>
                    <a:lnTo>
                      <a:pt x="95663" y="569466"/>
                    </a:lnTo>
                    <a:lnTo>
                      <a:pt x="86625" y="521554"/>
                    </a:lnTo>
                    <a:lnTo>
                      <a:pt x="87669" y="505351"/>
                    </a:lnTo>
                    <a:lnTo>
                      <a:pt x="90371" y="492460"/>
                    </a:lnTo>
                    <a:lnTo>
                      <a:pt x="94091" y="481961"/>
                    </a:lnTo>
                    <a:lnTo>
                      <a:pt x="101309" y="466181"/>
                    </a:lnTo>
                    <a:lnTo>
                      <a:pt x="103987" y="459273"/>
                    </a:lnTo>
                    <a:lnTo>
                      <a:pt x="94745" y="413762"/>
                    </a:lnTo>
                    <a:lnTo>
                      <a:pt x="37552" y="412375"/>
                    </a:lnTo>
                    <a:lnTo>
                      <a:pt x="4420" y="478063"/>
                    </a:lnTo>
                    <a:lnTo>
                      <a:pt x="0" y="521554"/>
                    </a:lnTo>
                    <a:lnTo>
                      <a:pt x="5434" y="567886"/>
                    </a:lnTo>
                    <a:lnTo>
                      <a:pt x="20910" y="610454"/>
                    </a:lnTo>
                    <a:lnTo>
                      <a:pt x="45183" y="648030"/>
                    </a:lnTo>
                    <a:lnTo>
                      <a:pt x="77011" y="679391"/>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27" y="345675"/>
                    </a:lnTo>
                    <a:lnTo>
                      <a:pt x="256395" y="331528"/>
                    </a:lnTo>
                    <a:lnTo>
                      <a:pt x="185170" y="313259"/>
                    </a:lnTo>
                    <a:lnTo>
                      <a:pt x="161286" y="304866"/>
                    </a:lnTo>
                    <a:lnTo>
                      <a:pt x="124488" y="283520"/>
                    </a:lnTo>
                    <a:lnTo>
                      <a:pt x="96726" y="247481"/>
                    </a:lnTo>
                    <a:lnTo>
                      <a:pt x="87599" y="199365"/>
                    </a:lnTo>
                    <a:lnTo>
                      <a:pt x="89850" y="175377"/>
                    </a:lnTo>
                    <a:lnTo>
                      <a:pt x="107248" y="132533"/>
                    </a:lnTo>
                    <a:lnTo>
                      <a:pt x="139597" y="100525"/>
                    </a:lnTo>
                    <a:lnTo>
                      <a:pt x="181298" y="83775"/>
                    </a:lnTo>
                    <a:lnTo>
                      <a:pt x="204381" y="81610"/>
                    </a:lnTo>
                    <a:lnTo>
                      <a:pt x="228023" y="83801"/>
                    </a:lnTo>
                    <a:lnTo>
                      <a:pt x="270636" y="100741"/>
                    </a:lnTo>
                    <a:lnTo>
                      <a:pt x="303407" y="132914"/>
                    </a:lnTo>
                    <a:lnTo>
                      <a:pt x="320917" y="175556"/>
                    </a:lnTo>
                    <a:lnTo>
                      <a:pt x="323183" y="199365"/>
                    </a:lnTo>
                    <a:lnTo>
                      <a:pt x="326458" y="217715"/>
                    </a:lnTo>
                    <a:lnTo>
                      <a:pt x="335568" y="232215"/>
                    </a:lnTo>
                    <a:lnTo>
                      <a:pt x="349440" y="241740"/>
                    </a:lnTo>
                    <a:lnTo>
                      <a:pt x="367004" y="245165"/>
                    </a:lnTo>
                    <a:lnTo>
                      <a:pt x="383967" y="241682"/>
                    </a:lnTo>
                    <a:lnTo>
                      <a:pt x="397528" y="232062"/>
                    </a:lnTo>
                    <a:lnTo>
                      <a:pt x="406521" y="217543"/>
                    </a:lnTo>
                    <a:lnTo>
                      <a:pt x="409778" y="199365"/>
                    </a:lnTo>
                    <a:lnTo>
                      <a:pt x="405833" y="160472"/>
                    </a:lnTo>
                    <a:lnTo>
                      <a:pt x="394247" y="123517"/>
                    </a:lnTo>
                    <a:lnTo>
                      <a:pt x="375393" y="89369"/>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22" name="object 18">
                <a:extLst>
                  <a:ext uri="{FF2B5EF4-FFF2-40B4-BE49-F238E27FC236}">
                    <a16:creationId xmlns:a16="http://schemas.microsoft.com/office/drawing/2014/main" id="{C3B3F60E-EC7A-4C43-9E95-884244EAE7C1}"/>
                  </a:ext>
                </a:extLst>
              </p:cNvPr>
              <p:cNvSpPr/>
              <p:nvPr userDrawn="1"/>
            </p:nvSpPr>
            <p:spPr>
              <a:xfrm>
                <a:off x="7679325" y="1297675"/>
                <a:ext cx="241513" cy="426574"/>
              </a:xfrm>
              <a:custGeom>
                <a:avLst/>
                <a:gdLst/>
                <a:ahLst/>
                <a:cxnLst/>
                <a:rect l="l" t="t" r="r" b="b"/>
                <a:pathLst>
                  <a:path w="410209" h="724535">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89"/>
                    </a:lnTo>
                    <a:lnTo>
                      <a:pt x="228470" y="640134"/>
                    </a:lnTo>
                    <a:lnTo>
                      <a:pt x="205386" y="642305"/>
                    </a:lnTo>
                    <a:lnTo>
                      <a:pt x="158275" y="633119"/>
                    </a:lnTo>
                    <a:lnTo>
                      <a:pt x="120624" y="607747"/>
                    </a:lnTo>
                    <a:lnTo>
                      <a:pt x="95663" y="569466"/>
                    </a:lnTo>
                    <a:lnTo>
                      <a:pt x="86625" y="521554"/>
                    </a:lnTo>
                    <a:lnTo>
                      <a:pt x="87669" y="505351"/>
                    </a:lnTo>
                    <a:lnTo>
                      <a:pt x="90371" y="492460"/>
                    </a:lnTo>
                    <a:lnTo>
                      <a:pt x="94091" y="481961"/>
                    </a:lnTo>
                    <a:lnTo>
                      <a:pt x="101309" y="466181"/>
                    </a:lnTo>
                    <a:lnTo>
                      <a:pt x="103987" y="459273"/>
                    </a:lnTo>
                    <a:lnTo>
                      <a:pt x="94745" y="413762"/>
                    </a:lnTo>
                    <a:lnTo>
                      <a:pt x="37552" y="412375"/>
                    </a:lnTo>
                    <a:lnTo>
                      <a:pt x="4420" y="478063"/>
                    </a:lnTo>
                    <a:lnTo>
                      <a:pt x="0" y="521554"/>
                    </a:lnTo>
                    <a:lnTo>
                      <a:pt x="5434" y="567886"/>
                    </a:lnTo>
                    <a:lnTo>
                      <a:pt x="20910" y="610454"/>
                    </a:lnTo>
                    <a:lnTo>
                      <a:pt x="45183" y="648030"/>
                    </a:lnTo>
                    <a:lnTo>
                      <a:pt x="77011" y="679391"/>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27" y="345671"/>
                    </a:lnTo>
                    <a:lnTo>
                      <a:pt x="256395" y="331527"/>
                    </a:lnTo>
                    <a:lnTo>
                      <a:pt x="185170" y="313259"/>
                    </a:lnTo>
                    <a:lnTo>
                      <a:pt x="161286" y="304866"/>
                    </a:lnTo>
                    <a:lnTo>
                      <a:pt x="124488" y="283520"/>
                    </a:lnTo>
                    <a:lnTo>
                      <a:pt x="96726" y="247481"/>
                    </a:lnTo>
                    <a:lnTo>
                      <a:pt x="87599" y="199365"/>
                    </a:lnTo>
                    <a:lnTo>
                      <a:pt x="89850" y="175377"/>
                    </a:lnTo>
                    <a:lnTo>
                      <a:pt x="107248" y="132533"/>
                    </a:lnTo>
                    <a:lnTo>
                      <a:pt x="139597" y="100520"/>
                    </a:lnTo>
                    <a:lnTo>
                      <a:pt x="181298" y="83773"/>
                    </a:lnTo>
                    <a:lnTo>
                      <a:pt x="204381" y="81610"/>
                    </a:lnTo>
                    <a:lnTo>
                      <a:pt x="228023" y="83801"/>
                    </a:lnTo>
                    <a:lnTo>
                      <a:pt x="270636" y="100741"/>
                    </a:lnTo>
                    <a:lnTo>
                      <a:pt x="303407" y="132910"/>
                    </a:lnTo>
                    <a:lnTo>
                      <a:pt x="320917" y="175555"/>
                    </a:lnTo>
                    <a:lnTo>
                      <a:pt x="323183" y="199365"/>
                    </a:lnTo>
                    <a:lnTo>
                      <a:pt x="326458" y="217715"/>
                    </a:lnTo>
                    <a:lnTo>
                      <a:pt x="335568" y="232215"/>
                    </a:lnTo>
                    <a:lnTo>
                      <a:pt x="349440" y="241740"/>
                    </a:lnTo>
                    <a:lnTo>
                      <a:pt x="367004" y="245165"/>
                    </a:lnTo>
                    <a:lnTo>
                      <a:pt x="383967" y="241682"/>
                    </a:lnTo>
                    <a:lnTo>
                      <a:pt x="397528" y="232062"/>
                    </a:lnTo>
                    <a:lnTo>
                      <a:pt x="406521" y="217543"/>
                    </a:lnTo>
                    <a:lnTo>
                      <a:pt x="409778" y="199365"/>
                    </a:lnTo>
                    <a:lnTo>
                      <a:pt x="405833" y="160472"/>
                    </a:lnTo>
                    <a:lnTo>
                      <a:pt x="394247" y="123517"/>
                    </a:lnTo>
                    <a:lnTo>
                      <a:pt x="375393" y="89369"/>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23" name="object 19">
                <a:extLst>
                  <a:ext uri="{FF2B5EF4-FFF2-40B4-BE49-F238E27FC236}">
                    <a16:creationId xmlns:a16="http://schemas.microsoft.com/office/drawing/2014/main" id="{14E612D7-AD08-2940-9DE2-9B52CFF0603B}"/>
                  </a:ext>
                </a:extLst>
              </p:cNvPr>
              <p:cNvSpPr/>
              <p:nvPr userDrawn="1"/>
            </p:nvSpPr>
            <p:spPr>
              <a:xfrm>
                <a:off x="7679325" y="2206404"/>
                <a:ext cx="241513" cy="426574"/>
              </a:xfrm>
              <a:custGeom>
                <a:avLst/>
                <a:gdLst/>
                <a:ahLst/>
                <a:cxnLst/>
                <a:rect l="l" t="t" r="r" b="b"/>
                <a:pathLst>
                  <a:path w="410209" h="724535">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89"/>
                    </a:lnTo>
                    <a:lnTo>
                      <a:pt x="228470" y="640134"/>
                    </a:lnTo>
                    <a:lnTo>
                      <a:pt x="205386" y="642305"/>
                    </a:lnTo>
                    <a:lnTo>
                      <a:pt x="158275" y="633119"/>
                    </a:lnTo>
                    <a:lnTo>
                      <a:pt x="120624" y="607747"/>
                    </a:lnTo>
                    <a:lnTo>
                      <a:pt x="95663" y="569466"/>
                    </a:lnTo>
                    <a:lnTo>
                      <a:pt x="86625" y="521554"/>
                    </a:lnTo>
                    <a:lnTo>
                      <a:pt x="87669" y="505351"/>
                    </a:lnTo>
                    <a:lnTo>
                      <a:pt x="90371" y="492460"/>
                    </a:lnTo>
                    <a:lnTo>
                      <a:pt x="94091" y="481961"/>
                    </a:lnTo>
                    <a:lnTo>
                      <a:pt x="101309" y="466181"/>
                    </a:lnTo>
                    <a:lnTo>
                      <a:pt x="103987" y="459273"/>
                    </a:lnTo>
                    <a:lnTo>
                      <a:pt x="94745" y="413762"/>
                    </a:lnTo>
                    <a:lnTo>
                      <a:pt x="37552" y="412375"/>
                    </a:lnTo>
                    <a:lnTo>
                      <a:pt x="4420" y="478063"/>
                    </a:lnTo>
                    <a:lnTo>
                      <a:pt x="0" y="521554"/>
                    </a:lnTo>
                    <a:lnTo>
                      <a:pt x="5434" y="567886"/>
                    </a:lnTo>
                    <a:lnTo>
                      <a:pt x="20910" y="610454"/>
                    </a:lnTo>
                    <a:lnTo>
                      <a:pt x="45183" y="648030"/>
                    </a:lnTo>
                    <a:lnTo>
                      <a:pt x="77011" y="679391"/>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27" y="345675"/>
                    </a:lnTo>
                    <a:lnTo>
                      <a:pt x="256395" y="331528"/>
                    </a:lnTo>
                    <a:lnTo>
                      <a:pt x="185170" y="313259"/>
                    </a:lnTo>
                    <a:lnTo>
                      <a:pt x="161286" y="304866"/>
                    </a:lnTo>
                    <a:lnTo>
                      <a:pt x="124488" y="283520"/>
                    </a:lnTo>
                    <a:lnTo>
                      <a:pt x="96726" y="247478"/>
                    </a:lnTo>
                    <a:lnTo>
                      <a:pt x="87599" y="199365"/>
                    </a:lnTo>
                    <a:lnTo>
                      <a:pt x="89850" y="175377"/>
                    </a:lnTo>
                    <a:lnTo>
                      <a:pt x="107248" y="132533"/>
                    </a:lnTo>
                    <a:lnTo>
                      <a:pt x="139597" y="100525"/>
                    </a:lnTo>
                    <a:lnTo>
                      <a:pt x="181298" y="83775"/>
                    </a:lnTo>
                    <a:lnTo>
                      <a:pt x="204381" y="81610"/>
                    </a:lnTo>
                    <a:lnTo>
                      <a:pt x="228023" y="83801"/>
                    </a:lnTo>
                    <a:lnTo>
                      <a:pt x="270636" y="100741"/>
                    </a:lnTo>
                    <a:lnTo>
                      <a:pt x="303407" y="132910"/>
                    </a:lnTo>
                    <a:lnTo>
                      <a:pt x="320917" y="175555"/>
                    </a:lnTo>
                    <a:lnTo>
                      <a:pt x="323183" y="199365"/>
                    </a:lnTo>
                    <a:lnTo>
                      <a:pt x="326458" y="217715"/>
                    </a:lnTo>
                    <a:lnTo>
                      <a:pt x="335568" y="232215"/>
                    </a:lnTo>
                    <a:lnTo>
                      <a:pt x="349440" y="241740"/>
                    </a:lnTo>
                    <a:lnTo>
                      <a:pt x="367004" y="245165"/>
                    </a:lnTo>
                    <a:lnTo>
                      <a:pt x="383967" y="241682"/>
                    </a:lnTo>
                    <a:lnTo>
                      <a:pt x="397528" y="232062"/>
                    </a:lnTo>
                    <a:lnTo>
                      <a:pt x="406521" y="217543"/>
                    </a:lnTo>
                    <a:lnTo>
                      <a:pt x="409778" y="199365"/>
                    </a:lnTo>
                    <a:lnTo>
                      <a:pt x="405833" y="160472"/>
                    </a:lnTo>
                    <a:lnTo>
                      <a:pt x="394247" y="123517"/>
                    </a:lnTo>
                    <a:lnTo>
                      <a:pt x="375393" y="89369"/>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24" name="object 20">
                <a:extLst>
                  <a:ext uri="{FF2B5EF4-FFF2-40B4-BE49-F238E27FC236}">
                    <a16:creationId xmlns:a16="http://schemas.microsoft.com/office/drawing/2014/main" id="{A0CE4CBA-4F5B-2A42-98D5-C57B4EA181D0}"/>
                  </a:ext>
                </a:extLst>
              </p:cNvPr>
              <p:cNvSpPr/>
              <p:nvPr userDrawn="1"/>
            </p:nvSpPr>
            <p:spPr>
              <a:xfrm>
                <a:off x="7679325" y="3115132"/>
                <a:ext cx="241513" cy="426574"/>
              </a:xfrm>
              <a:custGeom>
                <a:avLst/>
                <a:gdLst/>
                <a:ahLst/>
                <a:cxnLst/>
                <a:rect l="l" t="t" r="r" b="b"/>
                <a:pathLst>
                  <a:path w="410209" h="724535">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89"/>
                    </a:lnTo>
                    <a:lnTo>
                      <a:pt x="228470" y="640134"/>
                    </a:lnTo>
                    <a:lnTo>
                      <a:pt x="205386" y="642305"/>
                    </a:lnTo>
                    <a:lnTo>
                      <a:pt x="158275" y="633119"/>
                    </a:lnTo>
                    <a:lnTo>
                      <a:pt x="120624" y="607747"/>
                    </a:lnTo>
                    <a:lnTo>
                      <a:pt x="95663" y="569466"/>
                    </a:lnTo>
                    <a:lnTo>
                      <a:pt x="86625" y="521554"/>
                    </a:lnTo>
                    <a:lnTo>
                      <a:pt x="87669" y="505351"/>
                    </a:lnTo>
                    <a:lnTo>
                      <a:pt x="90371" y="492460"/>
                    </a:lnTo>
                    <a:lnTo>
                      <a:pt x="94091" y="481961"/>
                    </a:lnTo>
                    <a:lnTo>
                      <a:pt x="101309" y="466181"/>
                    </a:lnTo>
                    <a:lnTo>
                      <a:pt x="103987" y="459273"/>
                    </a:lnTo>
                    <a:lnTo>
                      <a:pt x="94745" y="413762"/>
                    </a:lnTo>
                    <a:lnTo>
                      <a:pt x="37552" y="412375"/>
                    </a:lnTo>
                    <a:lnTo>
                      <a:pt x="4420" y="478063"/>
                    </a:lnTo>
                    <a:lnTo>
                      <a:pt x="0" y="521554"/>
                    </a:lnTo>
                    <a:lnTo>
                      <a:pt x="5434" y="567886"/>
                    </a:lnTo>
                    <a:lnTo>
                      <a:pt x="20910" y="610454"/>
                    </a:lnTo>
                    <a:lnTo>
                      <a:pt x="45183" y="648030"/>
                    </a:lnTo>
                    <a:lnTo>
                      <a:pt x="77011" y="679391"/>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27" y="345675"/>
                    </a:lnTo>
                    <a:lnTo>
                      <a:pt x="256395" y="331528"/>
                    </a:lnTo>
                    <a:lnTo>
                      <a:pt x="185170" y="313259"/>
                    </a:lnTo>
                    <a:lnTo>
                      <a:pt x="161286" y="304866"/>
                    </a:lnTo>
                    <a:lnTo>
                      <a:pt x="124488" y="283520"/>
                    </a:lnTo>
                    <a:lnTo>
                      <a:pt x="96726" y="247481"/>
                    </a:lnTo>
                    <a:lnTo>
                      <a:pt x="87599" y="199365"/>
                    </a:lnTo>
                    <a:lnTo>
                      <a:pt x="89850" y="175377"/>
                    </a:lnTo>
                    <a:lnTo>
                      <a:pt x="107248" y="132533"/>
                    </a:lnTo>
                    <a:lnTo>
                      <a:pt x="139597" y="100525"/>
                    </a:lnTo>
                    <a:lnTo>
                      <a:pt x="181298" y="83775"/>
                    </a:lnTo>
                    <a:lnTo>
                      <a:pt x="204381" y="81610"/>
                    </a:lnTo>
                    <a:lnTo>
                      <a:pt x="228023" y="83801"/>
                    </a:lnTo>
                    <a:lnTo>
                      <a:pt x="270636" y="100741"/>
                    </a:lnTo>
                    <a:lnTo>
                      <a:pt x="303407" y="132910"/>
                    </a:lnTo>
                    <a:lnTo>
                      <a:pt x="320917" y="175555"/>
                    </a:lnTo>
                    <a:lnTo>
                      <a:pt x="323183" y="199365"/>
                    </a:lnTo>
                    <a:lnTo>
                      <a:pt x="326458" y="217717"/>
                    </a:lnTo>
                    <a:lnTo>
                      <a:pt x="335568" y="232220"/>
                    </a:lnTo>
                    <a:lnTo>
                      <a:pt x="349440" y="241749"/>
                    </a:lnTo>
                    <a:lnTo>
                      <a:pt x="367004" y="245175"/>
                    </a:lnTo>
                    <a:lnTo>
                      <a:pt x="383967" y="241691"/>
                    </a:lnTo>
                    <a:lnTo>
                      <a:pt x="397528" y="232067"/>
                    </a:lnTo>
                    <a:lnTo>
                      <a:pt x="406521" y="217544"/>
                    </a:lnTo>
                    <a:lnTo>
                      <a:pt x="409778" y="199365"/>
                    </a:lnTo>
                    <a:lnTo>
                      <a:pt x="405833" y="160472"/>
                    </a:lnTo>
                    <a:lnTo>
                      <a:pt x="394247" y="123517"/>
                    </a:lnTo>
                    <a:lnTo>
                      <a:pt x="375393" y="89369"/>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25" name="object 21">
                <a:extLst>
                  <a:ext uri="{FF2B5EF4-FFF2-40B4-BE49-F238E27FC236}">
                    <a16:creationId xmlns:a16="http://schemas.microsoft.com/office/drawing/2014/main" id="{2E901F74-F48D-9843-A092-DBAEA41EEDC7}"/>
                  </a:ext>
                </a:extLst>
              </p:cNvPr>
              <p:cNvSpPr/>
              <p:nvPr userDrawn="1"/>
            </p:nvSpPr>
            <p:spPr>
              <a:xfrm>
                <a:off x="7679325" y="4023860"/>
                <a:ext cx="241513" cy="426574"/>
              </a:xfrm>
              <a:custGeom>
                <a:avLst/>
                <a:gdLst/>
                <a:ahLst/>
                <a:cxnLst/>
                <a:rect l="l" t="t" r="r" b="b"/>
                <a:pathLst>
                  <a:path w="410209" h="724534">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94"/>
                    </a:lnTo>
                    <a:lnTo>
                      <a:pt x="228470" y="640136"/>
                    </a:lnTo>
                    <a:lnTo>
                      <a:pt x="205386" y="642305"/>
                    </a:lnTo>
                    <a:lnTo>
                      <a:pt x="158275" y="633119"/>
                    </a:lnTo>
                    <a:lnTo>
                      <a:pt x="120624" y="607747"/>
                    </a:lnTo>
                    <a:lnTo>
                      <a:pt x="95663" y="569466"/>
                    </a:lnTo>
                    <a:lnTo>
                      <a:pt x="86625" y="521554"/>
                    </a:lnTo>
                    <a:lnTo>
                      <a:pt x="87669" y="505351"/>
                    </a:lnTo>
                    <a:lnTo>
                      <a:pt x="90371" y="492460"/>
                    </a:lnTo>
                    <a:lnTo>
                      <a:pt x="94091" y="481961"/>
                    </a:lnTo>
                    <a:lnTo>
                      <a:pt x="101309" y="466181"/>
                    </a:lnTo>
                    <a:lnTo>
                      <a:pt x="103987" y="459273"/>
                    </a:lnTo>
                    <a:lnTo>
                      <a:pt x="94745" y="413762"/>
                    </a:lnTo>
                    <a:lnTo>
                      <a:pt x="37552" y="412375"/>
                    </a:lnTo>
                    <a:lnTo>
                      <a:pt x="4420" y="478063"/>
                    </a:lnTo>
                    <a:lnTo>
                      <a:pt x="0" y="521554"/>
                    </a:lnTo>
                    <a:lnTo>
                      <a:pt x="5434" y="567886"/>
                    </a:lnTo>
                    <a:lnTo>
                      <a:pt x="20910" y="610454"/>
                    </a:lnTo>
                    <a:lnTo>
                      <a:pt x="45183" y="648030"/>
                    </a:lnTo>
                    <a:lnTo>
                      <a:pt x="77011" y="679391"/>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27" y="345675"/>
                    </a:lnTo>
                    <a:lnTo>
                      <a:pt x="256395" y="331528"/>
                    </a:lnTo>
                    <a:lnTo>
                      <a:pt x="185170" y="313259"/>
                    </a:lnTo>
                    <a:lnTo>
                      <a:pt x="161286" y="304867"/>
                    </a:lnTo>
                    <a:lnTo>
                      <a:pt x="124488" y="283530"/>
                    </a:lnTo>
                    <a:lnTo>
                      <a:pt x="96726" y="247483"/>
                    </a:lnTo>
                    <a:lnTo>
                      <a:pt x="87599" y="199365"/>
                    </a:lnTo>
                    <a:lnTo>
                      <a:pt x="89850" y="175377"/>
                    </a:lnTo>
                    <a:lnTo>
                      <a:pt x="107248" y="132533"/>
                    </a:lnTo>
                    <a:lnTo>
                      <a:pt x="139597" y="100525"/>
                    </a:lnTo>
                    <a:lnTo>
                      <a:pt x="181298" y="83775"/>
                    </a:lnTo>
                    <a:lnTo>
                      <a:pt x="204381" y="81610"/>
                    </a:lnTo>
                    <a:lnTo>
                      <a:pt x="228023" y="83801"/>
                    </a:lnTo>
                    <a:lnTo>
                      <a:pt x="270636" y="100741"/>
                    </a:lnTo>
                    <a:lnTo>
                      <a:pt x="303407" y="132910"/>
                    </a:lnTo>
                    <a:lnTo>
                      <a:pt x="320917" y="175555"/>
                    </a:lnTo>
                    <a:lnTo>
                      <a:pt x="323183" y="199365"/>
                    </a:lnTo>
                    <a:lnTo>
                      <a:pt x="326458" y="217717"/>
                    </a:lnTo>
                    <a:lnTo>
                      <a:pt x="335568" y="232220"/>
                    </a:lnTo>
                    <a:lnTo>
                      <a:pt x="349440" y="241749"/>
                    </a:lnTo>
                    <a:lnTo>
                      <a:pt x="367004" y="245175"/>
                    </a:lnTo>
                    <a:lnTo>
                      <a:pt x="383967" y="241691"/>
                    </a:lnTo>
                    <a:lnTo>
                      <a:pt x="397528" y="232067"/>
                    </a:lnTo>
                    <a:lnTo>
                      <a:pt x="406521" y="217544"/>
                    </a:lnTo>
                    <a:lnTo>
                      <a:pt x="409778" y="199365"/>
                    </a:lnTo>
                    <a:lnTo>
                      <a:pt x="405833" y="160472"/>
                    </a:lnTo>
                    <a:lnTo>
                      <a:pt x="394247" y="123517"/>
                    </a:lnTo>
                    <a:lnTo>
                      <a:pt x="375393" y="89369"/>
                    </a:lnTo>
                    <a:lnTo>
                      <a:pt x="349643" y="58898"/>
                    </a:lnTo>
                    <a:lnTo>
                      <a:pt x="318211" y="33673"/>
                    </a:lnTo>
                    <a:lnTo>
                      <a:pt x="282933" y="15207"/>
                    </a:lnTo>
                    <a:lnTo>
                      <a:pt x="244695" y="3862"/>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26" name="object 22">
                <a:extLst>
                  <a:ext uri="{FF2B5EF4-FFF2-40B4-BE49-F238E27FC236}">
                    <a16:creationId xmlns:a16="http://schemas.microsoft.com/office/drawing/2014/main" id="{72BFD235-B5E4-9840-AAD0-C0DA8692F810}"/>
                  </a:ext>
                </a:extLst>
              </p:cNvPr>
              <p:cNvSpPr/>
              <p:nvPr userDrawn="1"/>
            </p:nvSpPr>
            <p:spPr>
              <a:xfrm>
                <a:off x="7679325" y="4932590"/>
                <a:ext cx="241513" cy="426574"/>
              </a:xfrm>
              <a:custGeom>
                <a:avLst/>
                <a:gdLst/>
                <a:ahLst/>
                <a:cxnLst/>
                <a:rect l="l" t="t" r="r" b="b"/>
                <a:pathLst>
                  <a:path w="410209" h="724534">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57" y="378222"/>
                    </a:lnTo>
                    <a:lnTo>
                      <a:pt x="153382" y="392380"/>
                    </a:lnTo>
                    <a:lnTo>
                      <a:pt x="196559" y="403568"/>
                    </a:lnTo>
                    <a:lnTo>
                      <a:pt x="224602" y="410645"/>
                    </a:lnTo>
                    <a:lnTo>
                      <a:pt x="248487" y="419027"/>
                    </a:lnTo>
                    <a:lnTo>
                      <a:pt x="285321" y="440384"/>
                    </a:lnTo>
                    <a:lnTo>
                      <a:pt x="313051" y="476426"/>
                    </a:lnTo>
                    <a:lnTo>
                      <a:pt x="322178" y="524507"/>
                    </a:lnTo>
                    <a:lnTo>
                      <a:pt x="319925" y="548520"/>
                    </a:lnTo>
                    <a:lnTo>
                      <a:pt x="302525" y="591394"/>
                    </a:lnTo>
                    <a:lnTo>
                      <a:pt x="270179" y="623385"/>
                    </a:lnTo>
                    <a:lnTo>
                      <a:pt x="228470" y="640134"/>
                    </a:lnTo>
                    <a:lnTo>
                      <a:pt x="205386" y="642305"/>
                    </a:lnTo>
                    <a:lnTo>
                      <a:pt x="158275" y="633119"/>
                    </a:lnTo>
                    <a:lnTo>
                      <a:pt x="120624" y="607745"/>
                    </a:lnTo>
                    <a:lnTo>
                      <a:pt x="95663" y="569462"/>
                    </a:lnTo>
                    <a:lnTo>
                      <a:pt x="86625" y="521544"/>
                    </a:lnTo>
                    <a:lnTo>
                      <a:pt x="87669" y="505347"/>
                    </a:lnTo>
                    <a:lnTo>
                      <a:pt x="90371" y="492458"/>
                    </a:lnTo>
                    <a:lnTo>
                      <a:pt x="94091" y="481961"/>
                    </a:lnTo>
                    <a:lnTo>
                      <a:pt x="101309" y="466177"/>
                    </a:lnTo>
                    <a:lnTo>
                      <a:pt x="103987" y="459270"/>
                    </a:lnTo>
                    <a:lnTo>
                      <a:pt x="94745" y="413762"/>
                    </a:lnTo>
                    <a:lnTo>
                      <a:pt x="37552" y="412375"/>
                    </a:lnTo>
                    <a:lnTo>
                      <a:pt x="4420" y="478059"/>
                    </a:lnTo>
                    <a:lnTo>
                      <a:pt x="0" y="521544"/>
                    </a:lnTo>
                    <a:lnTo>
                      <a:pt x="5434" y="567880"/>
                    </a:lnTo>
                    <a:lnTo>
                      <a:pt x="20910" y="610450"/>
                    </a:lnTo>
                    <a:lnTo>
                      <a:pt x="45183" y="648028"/>
                    </a:lnTo>
                    <a:lnTo>
                      <a:pt x="77011" y="679390"/>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27" y="345671"/>
                    </a:lnTo>
                    <a:lnTo>
                      <a:pt x="256395" y="331527"/>
                    </a:lnTo>
                    <a:lnTo>
                      <a:pt x="185170" y="313259"/>
                    </a:lnTo>
                    <a:lnTo>
                      <a:pt x="161286" y="304866"/>
                    </a:lnTo>
                    <a:lnTo>
                      <a:pt x="124488" y="283520"/>
                    </a:lnTo>
                    <a:lnTo>
                      <a:pt x="96726" y="247478"/>
                    </a:lnTo>
                    <a:lnTo>
                      <a:pt x="87599" y="199365"/>
                    </a:lnTo>
                    <a:lnTo>
                      <a:pt x="89850" y="175376"/>
                    </a:lnTo>
                    <a:lnTo>
                      <a:pt x="107248" y="132528"/>
                    </a:lnTo>
                    <a:lnTo>
                      <a:pt x="139597" y="100520"/>
                    </a:lnTo>
                    <a:lnTo>
                      <a:pt x="181298" y="83773"/>
                    </a:lnTo>
                    <a:lnTo>
                      <a:pt x="204381" y="81610"/>
                    </a:lnTo>
                    <a:lnTo>
                      <a:pt x="228023" y="83801"/>
                    </a:lnTo>
                    <a:lnTo>
                      <a:pt x="270636" y="100741"/>
                    </a:lnTo>
                    <a:lnTo>
                      <a:pt x="303407" y="132910"/>
                    </a:lnTo>
                    <a:lnTo>
                      <a:pt x="320917" y="175555"/>
                    </a:lnTo>
                    <a:lnTo>
                      <a:pt x="323183" y="199365"/>
                    </a:lnTo>
                    <a:lnTo>
                      <a:pt x="326458" y="217715"/>
                    </a:lnTo>
                    <a:lnTo>
                      <a:pt x="335568" y="232215"/>
                    </a:lnTo>
                    <a:lnTo>
                      <a:pt x="349440" y="241740"/>
                    </a:lnTo>
                    <a:lnTo>
                      <a:pt x="367004" y="245165"/>
                    </a:lnTo>
                    <a:lnTo>
                      <a:pt x="383967" y="241682"/>
                    </a:lnTo>
                    <a:lnTo>
                      <a:pt x="397528" y="232062"/>
                    </a:lnTo>
                    <a:lnTo>
                      <a:pt x="406521" y="217543"/>
                    </a:lnTo>
                    <a:lnTo>
                      <a:pt x="409778" y="199365"/>
                    </a:lnTo>
                    <a:lnTo>
                      <a:pt x="405833" y="160472"/>
                    </a:lnTo>
                    <a:lnTo>
                      <a:pt x="394247" y="123517"/>
                    </a:lnTo>
                    <a:lnTo>
                      <a:pt x="375393" y="89369"/>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27" name="object 23">
                <a:extLst>
                  <a:ext uri="{FF2B5EF4-FFF2-40B4-BE49-F238E27FC236}">
                    <a16:creationId xmlns:a16="http://schemas.microsoft.com/office/drawing/2014/main" id="{D25BA14F-ADC9-524A-B93B-8FA786D019A6}"/>
                  </a:ext>
                </a:extLst>
              </p:cNvPr>
              <p:cNvSpPr/>
              <p:nvPr userDrawn="1"/>
            </p:nvSpPr>
            <p:spPr>
              <a:xfrm>
                <a:off x="7679325" y="5841318"/>
                <a:ext cx="241513" cy="426574"/>
              </a:xfrm>
              <a:custGeom>
                <a:avLst/>
                <a:gdLst/>
                <a:ahLst/>
                <a:cxnLst/>
                <a:rect l="l" t="t" r="r" b="b"/>
                <a:pathLst>
                  <a:path w="410209" h="724534">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89"/>
                    </a:lnTo>
                    <a:lnTo>
                      <a:pt x="228470" y="640134"/>
                    </a:lnTo>
                    <a:lnTo>
                      <a:pt x="205386" y="642305"/>
                    </a:lnTo>
                    <a:lnTo>
                      <a:pt x="158275" y="633119"/>
                    </a:lnTo>
                    <a:lnTo>
                      <a:pt x="120624" y="607747"/>
                    </a:lnTo>
                    <a:lnTo>
                      <a:pt x="95663" y="569466"/>
                    </a:lnTo>
                    <a:lnTo>
                      <a:pt x="86625" y="521554"/>
                    </a:lnTo>
                    <a:lnTo>
                      <a:pt x="87669" y="505351"/>
                    </a:lnTo>
                    <a:lnTo>
                      <a:pt x="90371" y="492460"/>
                    </a:lnTo>
                    <a:lnTo>
                      <a:pt x="94091" y="481961"/>
                    </a:lnTo>
                    <a:lnTo>
                      <a:pt x="101309" y="466177"/>
                    </a:lnTo>
                    <a:lnTo>
                      <a:pt x="103987" y="459270"/>
                    </a:lnTo>
                    <a:lnTo>
                      <a:pt x="94745" y="413762"/>
                    </a:lnTo>
                    <a:lnTo>
                      <a:pt x="37552" y="412375"/>
                    </a:lnTo>
                    <a:lnTo>
                      <a:pt x="4420" y="478063"/>
                    </a:lnTo>
                    <a:lnTo>
                      <a:pt x="0" y="521554"/>
                    </a:lnTo>
                    <a:lnTo>
                      <a:pt x="5434" y="567886"/>
                    </a:lnTo>
                    <a:lnTo>
                      <a:pt x="20910" y="610454"/>
                    </a:lnTo>
                    <a:lnTo>
                      <a:pt x="45183" y="648030"/>
                    </a:lnTo>
                    <a:lnTo>
                      <a:pt x="77011" y="679391"/>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27" y="345675"/>
                    </a:lnTo>
                    <a:lnTo>
                      <a:pt x="256395" y="331528"/>
                    </a:lnTo>
                    <a:lnTo>
                      <a:pt x="185170" y="313259"/>
                    </a:lnTo>
                    <a:lnTo>
                      <a:pt x="161286" y="304866"/>
                    </a:lnTo>
                    <a:lnTo>
                      <a:pt x="124488" y="283520"/>
                    </a:lnTo>
                    <a:lnTo>
                      <a:pt x="96726" y="247481"/>
                    </a:lnTo>
                    <a:lnTo>
                      <a:pt x="87599" y="199365"/>
                    </a:lnTo>
                    <a:lnTo>
                      <a:pt x="89850" y="175377"/>
                    </a:lnTo>
                    <a:lnTo>
                      <a:pt x="107248" y="132533"/>
                    </a:lnTo>
                    <a:lnTo>
                      <a:pt x="139597" y="100525"/>
                    </a:lnTo>
                    <a:lnTo>
                      <a:pt x="181298" y="83775"/>
                    </a:lnTo>
                    <a:lnTo>
                      <a:pt x="204381" y="81610"/>
                    </a:lnTo>
                    <a:lnTo>
                      <a:pt x="228023" y="83801"/>
                    </a:lnTo>
                    <a:lnTo>
                      <a:pt x="270636" y="100741"/>
                    </a:lnTo>
                    <a:lnTo>
                      <a:pt x="303407" y="132910"/>
                    </a:lnTo>
                    <a:lnTo>
                      <a:pt x="320917" y="175555"/>
                    </a:lnTo>
                    <a:lnTo>
                      <a:pt x="323183" y="199365"/>
                    </a:lnTo>
                    <a:lnTo>
                      <a:pt x="326458" y="217715"/>
                    </a:lnTo>
                    <a:lnTo>
                      <a:pt x="335568" y="232215"/>
                    </a:lnTo>
                    <a:lnTo>
                      <a:pt x="349440" y="241740"/>
                    </a:lnTo>
                    <a:lnTo>
                      <a:pt x="367004" y="245165"/>
                    </a:lnTo>
                    <a:lnTo>
                      <a:pt x="383967" y="241682"/>
                    </a:lnTo>
                    <a:lnTo>
                      <a:pt x="397528" y="232062"/>
                    </a:lnTo>
                    <a:lnTo>
                      <a:pt x="406521" y="217543"/>
                    </a:lnTo>
                    <a:lnTo>
                      <a:pt x="409778" y="199365"/>
                    </a:lnTo>
                    <a:lnTo>
                      <a:pt x="405833" y="160472"/>
                    </a:lnTo>
                    <a:lnTo>
                      <a:pt x="394247" y="123517"/>
                    </a:lnTo>
                    <a:lnTo>
                      <a:pt x="375393" y="89369"/>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grpSp>
        <p:grpSp>
          <p:nvGrpSpPr>
            <p:cNvPr id="66" name="Group 65">
              <a:extLst>
                <a:ext uri="{FF2B5EF4-FFF2-40B4-BE49-F238E27FC236}">
                  <a16:creationId xmlns:a16="http://schemas.microsoft.com/office/drawing/2014/main" id="{7B1832B7-D642-C540-898D-BAD7E4824FBC}"/>
                </a:ext>
              </a:extLst>
            </p:cNvPr>
            <p:cNvGrpSpPr/>
            <p:nvPr userDrawn="1"/>
          </p:nvGrpSpPr>
          <p:grpSpPr>
            <a:xfrm>
              <a:off x="8505074" y="722680"/>
              <a:ext cx="241513" cy="5878945"/>
              <a:chOff x="8403105" y="722680"/>
              <a:chExt cx="241513" cy="5878945"/>
            </a:xfrm>
          </p:grpSpPr>
          <p:sp>
            <p:nvSpPr>
              <p:cNvPr id="28" name="object 24">
                <a:extLst>
                  <a:ext uri="{FF2B5EF4-FFF2-40B4-BE49-F238E27FC236}">
                    <a16:creationId xmlns:a16="http://schemas.microsoft.com/office/drawing/2014/main" id="{14CAB083-F2A1-8745-B7A6-C2BB5B259DA0}"/>
                  </a:ext>
                </a:extLst>
              </p:cNvPr>
              <p:cNvSpPr/>
              <p:nvPr userDrawn="1"/>
            </p:nvSpPr>
            <p:spPr>
              <a:xfrm>
                <a:off x="8403105" y="722680"/>
                <a:ext cx="241513" cy="426574"/>
              </a:xfrm>
              <a:custGeom>
                <a:avLst/>
                <a:gdLst/>
                <a:ahLst/>
                <a:cxnLst/>
                <a:rect l="l" t="t" r="r" b="b"/>
                <a:pathLst>
                  <a:path w="410209" h="724535">
                    <a:moveTo>
                      <a:pt x="204381" y="0"/>
                    </a:moveTo>
                    <a:lnTo>
                      <a:pt x="157201" y="5229"/>
                    </a:lnTo>
                    <a:lnTo>
                      <a:pt x="114181" y="20170"/>
                    </a:lnTo>
                    <a:lnTo>
                      <a:pt x="76450" y="43702"/>
                    </a:lnTo>
                    <a:lnTo>
                      <a:pt x="45137" y="74707"/>
                    </a:lnTo>
                    <a:lnTo>
                      <a:pt x="21372"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94"/>
                    </a:lnTo>
                    <a:lnTo>
                      <a:pt x="228470" y="640136"/>
                    </a:lnTo>
                    <a:lnTo>
                      <a:pt x="205386" y="642305"/>
                    </a:lnTo>
                    <a:lnTo>
                      <a:pt x="158274" y="633119"/>
                    </a:lnTo>
                    <a:lnTo>
                      <a:pt x="120619" y="607745"/>
                    </a:lnTo>
                    <a:lnTo>
                      <a:pt x="95655" y="569462"/>
                    </a:lnTo>
                    <a:lnTo>
                      <a:pt x="86615" y="521544"/>
                    </a:lnTo>
                    <a:lnTo>
                      <a:pt x="87660" y="505347"/>
                    </a:lnTo>
                    <a:lnTo>
                      <a:pt x="90366" y="492458"/>
                    </a:lnTo>
                    <a:lnTo>
                      <a:pt x="94089" y="481961"/>
                    </a:lnTo>
                    <a:lnTo>
                      <a:pt x="101309" y="466178"/>
                    </a:lnTo>
                    <a:lnTo>
                      <a:pt x="103987" y="459273"/>
                    </a:lnTo>
                    <a:lnTo>
                      <a:pt x="94745" y="413762"/>
                    </a:lnTo>
                    <a:lnTo>
                      <a:pt x="37552" y="412375"/>
                    </a:lnTo>
                    <a:lnTo>
                      <a:pt x="4420" y="478059"/>
                    </a:lnTo>
                    <a:lnTo>
                      <a:pt x="0" y="521544"/>
                    </a:lnTo>
                    <a:lnTo>
                      <a:pt x="5434" y="567880"/>
                    </a:lnTo>
                    <a:lnTo>
                      <a:pt x="20910" y="610450"/>
                    </a:lnTo>
                    <a:lnTo>
                      <a:pt x="45183" y="648028"/>
                    </a:lnTo>
                    <a:lnTo>
                      <a:pt x="77011" y="679390"/>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22" y="345675"/>
                    </a:lnTo>
                    <a:lnTo>
                      <a:pt x="256389" y="331528"/>
                    </a:lnTo>
                    <a:lnTo>
                      <a:pt x="185165" y="313259"/>
                    </a:lnTo>
                    <a:lnTo>
                      <a:pt x="161285" y="304867"/>
                    </a:lnTo>
                    <a:lnTo>
                      <a:pt x="124488" y="283530"/>
                    </a:lnTo>
                    <a:lnTo>
                      <a:pt x="96726" y="247483"/>
                    </a:lnTo>
                    <a:lnTo>
                      <a:pt x="87599" y="199365"/>
                    </a:lnTo>
                    <a:lnTo>
                      <a:pt x="89850" y="175377"/>
                    </a:lnTo>
                    <a:lnTo>
                      <a:pt x="107248" y="132533"/>
                    </a:lnTo>
                    <a:lnTo>
                      <a:pt x="139597" y="100520"/>
                    </a:lnTo>
                    <a:lnTo>
                      <a:pt x="181298" y="83773"/>
                    </a:lnTo>
                    <a:lnTo>
                      <a:pt x="204381" y="81610"/>
                    </a:lnTo>
                    <a:lnTo>
                      <a:pt x="228023" y="83801"/>
                    </a:lnTo>
                    <a:lnTo>
                      <a:pt x="270636" y="100741"/>
                    </a:lnTo>
                    <a:lnTo>
                      <a:pt x="303407" y="132914"/>
                    </a:lnTo>
                    <a:lnTo>
                      <a:pt x="320917" y="175556"/>
                    </a:lnTo>
                    <a:lnTo>
                      <a:pt x="323183" y="199365"/>
                    </a:lnTo>
                    <a:lnTo>
                      <a:pt x="326458" y="217715"/>
                    </a:lnTo>
                    <a:lnTo>
                      <a:pt x="335568" y="232215"/>
                    </a:lnTo>
                    <a:lnTo>
                      <a:pt x="349440" y="241740"/>
                    </a:lnTo>
                    <a:lnTo>
                      <a:pt x="367004" y="245165"/>
                    </a:lnTo>
                    <a:lnTo>
                      <a:pt x="383962" y="241682"/>
                    </a:lnTo>
                    <a:lnTo>
                      <a:pt x="397524" y="232062"/>
                    </a:lnTo>
                    <a:lnTo>
                      <a:pt x="406519" y="217543"/>
                    </a:lnTo>
                    <a:lnTo>
                      <a:pt x="409778" y="199365"/>
                    </a:lnTo>
                    <a:lnTo>
                      <a:pt x="405833" y="160476"/>
                    </a:lnTo>
                    <a:lnTo>
                      <a:pt x="394247" y="123521"/>
                    </a:lnTo>
                    <a:lnTo>
                      <a:pt x="375393" y="89370"/>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29" name="object 25">
                <a:extLst>
                  <a:ext uri="{FF2B5EF4-FFF2-40B4-BE49-F238E27FC236}">
                    <a16:creationId xmlns:a16="http://schemas.microsoft.com/office/drawing/2014/main" id="{15353D17-DC0E-C945-9538-1300ECCC9461}"/>
                  </a:ext>
                </a:extLst>
              </p:cNvPr>
              <p:cNvSpPr/>
              <p:nvPr userDrawn="1"/>
            </p:nvSpPr>
            <p:spPr>
              <a:xfrm>
                <a:off x="8403105" y="1631409"/>
                <a:ext cx="241513" cy="426574"/>
              </a:xfrm>
              <a:custGeom>
                <a:avLst/>
                <a:gdLst/>
                <a:ahLst/>
                <a:cxnLst/>
                <a:rect l="l" t="t" r="r" b="b"/>
                <a:pathLst>
                  <a:path w="410209" h="724535">
                    <a:moveTo>
                      <a:pt x="204381" y="0"/>
                    </a:moveTo>
                    <a:lnTo>
                      <a:pt x="157201" y="5229"/>
                    </a:lnTo>
                    <a:lnTo>
                      <a:pt x="114181" y="20170"/>
                    </a:lnTo>
                    <a:lnTo>
                      <a:pt x="76450" y="43702"/>
                    </a:lnTo>
                    <a:lnTo>
                      <a:pt x="45137" y="74707"/>
                    </a:lnTo>
                    <a:lnTo>
                      <a:pt x="21372"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94"/>
                    </a:lnTo>
                    <a:lnTo>
                      <a:pt x="228470" y="640136"/>
                    </a:lnTo>
                    <a:lnTo>
                      <a:pt x="205386" y="642305"/>
                    </a:lnTo>
                    <a:lnTo>
                      <a:pt x="158274" y="633119"/>
                    </a:lnTo>
                    <a:lnTo>
                      <a:pt x="120619" y="607745"/>
                    </a:lnTo>
                    <a:lnTo>
                      <a:pt x="95655" y="569462"/>
                    </a:lnTo>
                    <a:lnTo>
                      <a:pt x="86615" y="521544"/>
                    </a:lnTo>
                    <a:lnTo>
                      <a:pt x="87660" y="505347"/>
                    </a:lnTo>
                    <a:lnTo>
                      <a:pt x="90366" y="492458"/>
                    </a:lnTo>
                    <a:lnTo>
                      <a:pt x="94089" y="481961"/>
                    </a:lnTo>
                    <a:lnTo>
                      <a:pt x="101309" y="466178"/>
                    </a:lnTo>
                    <a:lnTo>
                      <a:pt x="103987" y="459273"/>
                    </a:lnTo>
                    <a:lnTo>
                      <a:pt x="94745" y="413762"/>
                    </a:lnTo>
                    <a:lnTo>
                      <a:pt x="37552" y="412375"/>
                    </a:lnTo>
                    <a:lnTo>
                      <a:pt x="4420" y="478059"/>
                    </a:lnTo>
                    <a:lnTo>
                      <a:pt x="0" y="521544"/>
                    </a:lnTo>
                    <a:lnTo>
                      <a:pt x="5434" y="567880"/>
                    </a:lnTo>
                    <a:lnTo>
                      <a:pt x="20910" y="610450"/>
                    </a:lnTo>
                    <a:lnTo>
                      <a:pt x="45183" y="648028"/>
                    </a:lnTo>
                    <a:lnTo>
                      <a:pt x="77011" y="679390"/>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22" y="345675"/>
                    </a:lnTo>
                    <a:lnTo>
                      <a:pt x="256389" y="331528"/>
                    </a:lnTo>
                    <a:lnTo>
                      <a:pt x="185165" y="313259"/>
                    </a:lnTo>
                    <a:lnTo>
                      <a:pt x="161285" y="304867"/>
                    </a:lnTo>
                    <a:lnTo>
                      <a:pt x="124488" y="283530"/>
                    </a:lnTo>
                    <a:lnTo>
                      <a:pt x="96726" y="247483"/>
                    </a:lnTo>
                    <a:lnTo>
                      <a:pt x="87599" y="199365"/>
                    </a:lnTo>
                    <a:lnTo>
                      <a:pt x="89850" y="175377"/>
                    </a:lnTo>
                    <a:lnTo>
                      <a:pt x="107248" y="132533"/>
                    </a:lnTo>
                    <a:lnTo>
                      <a:pt x="139597" y="100520"/>
                    </a:lnTo>
                    <a:lnTo>
                      <a:pt x="181298" y="83773"/>
                    </a:lnTo>
                    <a:lnTo>
                      <a:pt x="204381" y="81610"/>
                    </a:lnTo>
                    <a:lnTo>
                      <a:pt x="228023" y="83801"/>
                    </a:lnTo>
                    <a:lnTo>
                      <a:pt x="270636" y="100741"/>
                    </a:lnTo>
                    <a:lnTo>
                      <a:pt x="303407" y="132914"/>
                    </a:lnTo>
                    <a:lnTo>
                      <a:pt x="320917" y="175556"/>
                    </a:lnTo>
                    <a:lnTo>
                      <a:pt x="323183" y="199365"/>
                    </a:lnTo>
                    <a:lnTo>
                      <a:pt x="326458" y="217715"/>
                    </a:lnTo>
                    <a:lnTo>
                      <a:pt x="335568" y="232215"/>
                    </a:lnTo>
                    <a:lnTo>
                      <a:pt x="349440" y="241740"/>
                    </a:lnTo>
                    <a:lnTo>
                      <a:pt x="367004" y="245165"/>
                    </a:lnTo>
                    <a:lnTo>
                      <a:pt x="383962" y="241682"/>
                    </a:lnTo>
                    <a:lnTo>
                      <a:pt x="397524" y="232062"/>
                    </a:lnTo>
                    <a:lnTo>
                      <a:pt x="406519" y="217543"/>
                    </a:lnTo>
                    <a:lnTo>
                      <a:pt x="409778" y="199365"/>
                    </a:lnTo>
                    <a:lnTo>
                      <a:pt x="405833" y="160472"/>
                    </a:lnTo>
                    <a:lnTo>
                      <a:pt x="394247" y="123517"/>
                    </a:lnTo>
                    <a:lnTo>
                      <a:pt x="375393" y="89369"/>
                    </a:lnTo>
                    <a:lnTo>
                      <a:pt x="349643" y="58898"/>
                    </a:lnTo>
                    <a:lnTo>
                      <a:pt x="318211" y="33673"/>
                    </a:lnTo>
                    <a:lnTo>
                      <a:pt x="282933" y="15207"/>
                    </a:lnTo>
                    <a:lnTo>
                      <a:pt x="244695" y="3862"/>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30" name="object 26">
                <a:extLst>
                  <a:ext uri="{FF2B5EF4-FFF2-40B4-BE49-F238E27FC236}">
                    <a16:creationId xmlns:a16="http://schemas.microsoft.com/office/drawing/2014/main" id="{BF0EC8AC-836F-8046-B055-79ACCF127F06}"/>
                  </a:ext>
                </a:extLst>
              </p:cNvPr>
              <p:cNvSpPr/>
              <p:nvPr userDrawn="1"/>
            </p:nvSpPr>
            <p:spPr>
              <a:xfrm>
                <a:off x="8403105" y="2540137"/>
                <a:ext cx="241513" cy="426574"/>
              </a:xfrm>
              <a:custGeom>
                <a:avLst/>
                <a:gdLst/>
                <a:ahLst/>
                <a:cxnLst/>
                <a:rect l="l" t="t" r="r" b="b"/>
                <a:pathLst>
                  <a:path w="410209" h="724535">
                    <a:moveTo>
                      <a:pt x="204381" y="0"/>
                    </a:moveTo>
                    <a:lnTo>
                      <a:pt x="157201" y="5229"/>
                    </a:lnTo>
                    <a:lnTo>
                      <a:pt x="114181" y="20170"/>
                    </a:lnTo>
                    <a:lnTo>
                      <a:pt x="76450" y="43702"/>
                    </a:lnTo>
                    <a:lnTo>
                      <a:pt x="45137" y="74707"/>
                    </a:lnTo>
                    <a:lnTo>
                      <a:pt x="21372"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94"/>
                    </a:lnTo>
                    <a:lnTo>
                      <a:pt x="228470" y="640136"/>
                    </a:lnTo>
                    <a:lnTo>
                      <a:pt x="205386" y="642305"/>
                    </a:lnTo>
                    <a:lnTo>
                      <a:pt x="158274" y="633119"/>
                    </a:lnTo>
                    <a:lnTo>
                      <a:pt x="120619" y="607747"/>
                    </a:lnTo>
                    <a:lnTo>
                      <a:pt x="95655" y="569466"/>
                    </a:lnTo>
                    <a:lnTo>
                      <a:pt x="86615" y="521554"/>
                    </a:lnTo>
                    <a:lnTo>
                      <a:pt x="87660" y="505351"/>
                    </a:lnTo>
                    <a:lnTo>
                      <a:pt x="90366" y="492460"/>
                    </a:lnTo>
                    <a:lnTo>
                      <a:pt x="94089" y="481961"/>
                    </a:lnTo>
                    <a:lnTo>
                      <a:pt x="101309" y="466183"/>
                    </a:lnTo>
                    <a:lnTo>
                      <a:pt x="103987" y="459277"/>
                    </a:lnTo>
                    <a:lnTo>
                      <a:pt x="94745" y="413762"/>
                    </a:lnTo>
                    <a:lnTo>
                      <a:pt x="37552" y="412375"/>
                    </a:lnTo>
                    <a:lnTo>
                      <a:pt x="4420" y="478063"/>
                    </a:lnTo>
                    <a:lnTo>
                      <a:pt x="0" y="521554"/>
                    </a:lnTo>
                    <a:lnTo>
                      <a:pt x="5434" y="567886"/>
                    </a:lnTo>
                    <a:lnTo>
                      <a:pt x="20910" y="610454"/>
                    </a:lnTo>
                    <a:lnTo>
                      <a:pt x="45183" y="648030"/>
                    </a:lnTo>
                    <a:lnTo>
                      <a:pt x="77011" y="679391"/>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22" y="345675"/>
                    </a:lnTo>
                    <a:lnTo>
                      <a:pt x="256389" y="331528"/>
                    </a:lnTo>
                    <a:lnTo>
                      <a:pt x="185165" y="313259"/>
                    </a:lnTo>
                    <a:lnTo>
                      <a:pt x="161285" y="304867"/>
                    </a:lnTo>
                    <a:lnTo>
                      <a:pt x="124488" y="283530"/>
                    </a:lnTo>
                    <a:lnTo>
                      <a:pt x="96726" y="247483"/>
                    </a:lnTo>
                    <a:lnTo>
                      <a:pt x="87599" y="199365"/>
                    </a:lnTo>
                    <a:lnTo>
                      <a:pt x="89850" y="175377"/>
                    </a:lnTo>
                    <a:lnTo>
                      <a:pt x="107248" y="132533"/>
                    </a:lnTo>
                    <a:lnTo>
                      <a:pt x="139597" y="100525"/>
                    </a:lnTo>
                    <a:lnTo>
                      <a:pt x="181298" y="83775"/>
                    </a:lnTo>
                    <a:lnTo>
                      <a:pt x="204381" y="81610"/>
                    </a:lnTo>
                    <a:lnTo>
                      <a:pt x="228023" y="83801"/>
                    </a:lnTo>
                    <a:lnTo>
                      <a:pt x="270636" y="100741"/>
                    </a:lnTo>
                    <a:lnTo>
                      <a:pt x="303407" y="132914"/>
                    </a:lnTo>
                    <a:lnTo>
                      <a:pt x="320917" y="175556"/>
                    </a:lnTo>
                    <a:lnTo>
                      <a:pt x="323183" y="199365"/>
                    </a:lnTo>
                    <a:lnTo>
                      <a:pt x="326458" y="217717"/>
                    </a:lnTo>
                    <a:lnTo>
                      <a:pt x="335568" y="232220"/>
                    </a:lnTo>
                    <a:lnTo>
                      <a:pt x="349440" y="241749"/>
                    </a:lnTo>
                    <a:lnTo>
                      <a:pt x="367004" y="245175"/>
                    </a:lnTo>
                    <a:lnTo>
                      <a:pt x="383962" y="241691"/>
                    </a:lnTo>
                    <a:lnTo>
                      <a:pt x="397524" y="232067"/>
                    </a:lnTo>
                    <a:lnTo>
                      <a:pt x="406519" y="217544"/>
                    </a:lnTo>
                    <a:lnTo>
                      <a:pt x="409778" y="199365"/>
                    </a:lnTo>
                    <a:lnTo>
                      <a:pt x="405833" y="160476"/>
                    </a:lnTo>
                    <a:lnTo>
                      <a:pt x="394247" y="123521"/>
                    </a:lnTo>
                    <a:lnTo>
                      <a:pt x="375393" y="89370"/>
                    </a:lnTo>
                    <a:lnTo>
                      <a:pt x="349643" y="58898"/>
                    </a:lnTo>
                    <a:lnTo>
                      <a:pt x="318211" y="33673"/>
                    </a:lnTo>
                    <a:lnTo>
                      <a:pt x="282933" y="15207"/>
                    </a:lnTo>
                    <a:lnTo>
                      <a:pt x="244695" y="3862"/>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31" name="object 27">
                <a:extLst>
                  <a:ext uri="{FF2B5EF4-FFF2-40B4-BE49-F238E27FC236}">
                    <a16:creationId xmlns:a16="http://schemas.microsoft.com/office/drawing/2014/main" id="{571EA74A-63F2-6D41-A490-C49209A22FE1}"/>
                  </a:ext>
                </a:extLst>
              </p:cNvPr>
              <p:cNvSpPr/>
              <p:nvPr userDrawn="1"/>
            </p:nvSpPr>
            <p:spPr>
              <a:xfrm>
                <a:off x="8403105" y="3448866"/>
                <a:ext cx="241513" cy="426574"/>
              </a:xfrm>
              <a:custGeom>
                <a:avLst/>
                <a:gdLst/>
                <a:ahLst/>
                <a:cxnLst/>
                <a:rect l="l" t="t" r="r" b="b"/>
                <a:pathLst>
                  <a:path w="410209" h="724535">
                    <a:moveTo>
                      <a:pt x="204381" y="0"/>
                    </a:moveTo>
                    <a:lnTo>
                      <a:pt x="157201" y="5229"/>
                    </a:lnTo>
                    <a:lnTo>
                      <a:pt x="114181" y="20170"/>
                    </a:lnTo>
                    <a:lnTo>
                      <a:pt x="76450" y="43702"/>
                    </a:lnTo>
                    <a:lnTo>
                      <a:pt x="45137" y="74707"/>
                    </a:lnTo>
                    <a:lnTo>
                      <a:pt x="21372"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94"/>
                    </a:lnTo>
                    <a:lnTo>
                      <a:pt x="228470" y="640136"/>
                    </a:lnTo>
                    <a:lnTo>
                      <a:pt x="205386" y="642305"/>
                    </a:lnTo>
                    <a:lnTo>
                      <a:pt x="158274" y="633119"/>
                    </a:lnTo>
                    <a:lnTo>
                      <a:pt x="120619" y="607745"/>
                    </a:lnTo>
                    <a:lnTo>
                      <a:pt x="95655" y="569462"/>
                    </a:lnTo>
                    <a:lnTo>
                      <a:pt x="86615" y="521544"/>
                    </a:lnTo>
                    <a:lnTo>
                      <a:pt x="87660" y="505347"/>
                    </a:lnTo>
                    <a:lnTo>
                      <a:pt x="90366" y="492458"/>
                    </a:lnTo>
                    <a:lnTo>
                      <a:pt x="94089" y="481961"/>
                    </a:lnTo>
                    <a:lnTo>
                      <a:pt x="101309" y="466183"/>
                    </a:lnTo>
                    <a:lnTo>
                      <a:pt x="103987" y="459277"/>
                    </a:lnTo>
                    <a:lnTo>
                      <a:pt x="94745" y="413762"/>
                    </a:lnTo>
                    <a:lnTo>
                      <a:pt x="37552" y="412375"/>
                    </a:lnTo>
                    <a:lnTo>
                      <a:pt x="4420" y="478059"/>
                    </a:lnTo>
                    <a:lnTo>
                      <a:pt x="0" y="521544"/>
                    </a:lnTo>
                    <a:lnTo>
                      <a:pt x="5434" y="567880"/>
                    </a:lnTo>
                    <a:lnTo>
                      <a:pt x="20910" y="610450"/>
                    </a:lnTo>
                    <a:lnTo>
                      <a:pt x="45183" y="648028"/>
                    </a:lnTo>
                    <a:lnTo>
                      <a:pt x="77011" y="679390"/>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22" y="345675"/>
                    </a:lnTo>
                    <a:lnTo>
                      <a:pt x="256389" y="331528"/>
                    </a:lnTo>
                    <a:lnTo>
                      <a:pt x="185165" y="313259"/>
                    </a:lnTo>
                    <a:lnTo>
                      <a:pt x="161285" y="304867"/>
                    </a:lnTo>
                    <a:lnTo>
                      <a:pt x="124488" y="283530"/>
                    </a:lnTo>
                    <a:lnTo>
                      <a:pt x="96726" y="247483"/>
                    </a:lnTo>
                    <a:lnTo>
                      <a:pt x="87599" y="199365"/>
                    </a:lnTo>
                    <a:lnTo>
                      <a:pt x="89850" y="175377"/>
                    </a:lnTo>
                    <a:lnTo>
                      <a:pt x="107248" y="132533"/>
                    </a:lnTo>
                    <a:lnTo>
                      <a:pt x="139597" y="100520"/>
                    </a:lnTo>
                    <a:lnTo>
                      <a:pt x="181298" y="83773"/>
                    </a:lnTo>
                    <a:lnTo>
                      <a:pt x="204381" y="81610"/>
                    </a:lnTo>
                    <a:lnTo>
                      <a:pt x="228023" y="83801"/>
                    </a:lnTo>
                    <a:lnTo>
                      <a:pt x="270636" y="100741"/>
                    </a:lnTo>
                    <a:lnTo>
                      <a:pt x="303407" y="132914"/>
                    </a:lnTo>
                    <a:lnTo>
                      <a:pt x="320917" y="175556"/>
                    </a:lnTo>
                    <a:lnTo>
                      <a:pt x="323183" y="199365"/>
                    </a:lnTo>
                    <a:lnTo>
                      <a:pt x="326458" y="217715"/>
                    </a:lnTo>
                    <a:lnTo>
                      <a:pt x="335568" y="232215"/>
                    </a:lnTo>
                    <a:lnTo>
                      <a:pt x="349440" y="241740"/>
                    </a:lnTo>
                    <a:lnTo>
                      <a:pt x="367004" y="245165"/>
                    </a:lnTo>
                    <a:lnTo>
                      <a:pt x="383962" y="241682"/>
                    </a:lnTo>
                    <a:lnTo>
                      <a:pt x="397524" y="232062"/>
                    </a:lnTo>
                    <a:lnTo>
                      <a:pt x="406519" y="217543"/>
                    </a:lnTo>
                    <a:lnTo>
                      <a:pt x="409778" y="199365"/>
                    </a:lnTo>
                    <a:lnTo>
                      <a:pt x="405833" y="160472"/>
                    </a:lnTo>
                    <a:lnTo>
                      <a:pt x="394247" y="123517"/>
                    </a:lnTo>
                    <a:lnTo>
                      <a:pt x="375393" y="89369"/>
                    </a:lnTo>
                    <a:lnTo>
                      <a:pt x="349643" y="58898"/>
                    </a:lnTo>
                    <a:lnTo>
                      <a:pt x="318211" y="33673"/>
                    </a:lnTo>
                    <a:lnTo>
                      <a:pt x="282933" y="15207"/>
                    </a:lnTo>
                    <a:lnTo>
                      <a:pt x="244695" y="3862"/>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32" name="object 28">
                <a:extLst>
                  <a:ext uri="{FF2B5EF4-FFF2-40B4-BE49-F238E27FC236}">
                    <a16:creationId xmlns:a16="http://schemas.microsoft.com/office/drawing/2014/main" id="{778CB5D9-AD5E-2049-8548-4F8A81FC0CBC}"/>
                  </a:ext>
                </a:extLst>
              </p:cNvPr>
              <p:cNvSpPr/>
              <p:nvPr userDrawn="1"/>
            </p:nvSpPr>
            <p:spPr>
              <a:xfrm>
                <a:off x="8403105" y="4357595"/>
                <a:ext cx="241513" cy="426574"/>
              </a:xfrm>
              <a:custGeom>
                <a:avLst/>
                <a:gdLst/>
                <a:ahLst/>
                <a:cxnLst/>
                <a:rect l="l" t="t" r="r" b="b"/>
                <a:pathLst>
                  <a:path w="410209" h="724534">
                    <a:moveTo>
                      <a:pt x="204381" y="0"/>
                    </a:moveTo>
                    <a:lnTo>
                      <a:pt x="157201" y="5229"/>
                    </a:lnTo>
                    <a:lnTo>
                      <a:pt x="114181" y="20170"/>
                    </a:lnTo>
                    <a:lnTo>
                      <a:pt x="76450" y="43702"/>
                    </a:lnTo>
                    <a:lnTo>
                      <a:pt x="45137" y="74707"/>
                    </a:lnTo>
                    <a:lnTo>
                      <a:pt x="21372"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89"/>
                    </a:lnTo>
                    <a:lnTo>
                      <a:pt x="228470" y="640134"/>
                    </a:lnTo>
                    <a:lnTo>
                      <a:pt x="205386" y="642305"/>
                    </a:lnTo>
                    <a:lnTo>
                      <a:pt x="158274" y="633119"/>
                    </a:lnTo>
                    <a:lnTo>
                      <a:pt x="120619" y="607745"/>
                    </a:lnTo>
                    <a:lnTo>
                      <a:pt x="95655" y="569462"/>
                    </a:lnTo>
                    <a:lnTo>
                      <a:pt x="86615" y="521544"/>
                    </a:lnTo>
                    <a:lnTo>
                      <a:pt x="87660" y="505347"/>
                    </a:lnTo>
                    <a:lnTo>
                      <a:pt x="90366" y="492458"/>
                    </a:lnTo>
                    <a:lnTo>
                      <a:pt x="94089" y="481961"/>
                    </a:lnTo>
                    <a:lnTo>
                      <a:pt x="101309" y="466178"/>
                    </a:lnTo>
                    <a:lnTo>
                      <a:pt x="103987" y="459273"/>
                    </a:lnTo>
                    <a:lnTo>
                      <a:pt x="94745" y="413762"/>
                    </a:lnTo>
                    <a:lnTo>
                      <a:pt x="37552" y="412375"/>
                    </a:lnTo>
                    <a:lnTo>
                      <a:pt x="4420" y="478059"/>
                    </a:lnTo>
                    <a:lnTo>
                      <a:pt x="0" y="521544"/>
                    </a:lnTo>
                    <a:lnTo>
                      <a:pt x="5434" y="567880"/>
                    </a:lnTo>
                    <a:lnTo>
                      <a:pt x="20910" y="610450"/>
                    </a:lnTo>
                    <a:lnTo>
                      <a:pt x="45183" y="648028"/>
                    </a:lnTo>
                    <a:lnTo>
                      <a:pt x="77011" y="679390"/>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22" y="345675"/>
                    </a:lnTo>
                    <a:lnTo>
                      <a:pt x="256389" y="331528"/>
                    </a:lnTo>
                    <a:lnTo>
                      <a:pt x="185165" y="313259"/>
                    </a:lnTo>
                    <a:lnTo>
                      <a:pt x="161285" y="304866"/>
                    </a:lnTo>
                    <a:lnTo>
                      <a:pt x="124488" y="283520"/>
                    </a:lnTo>
                    <a:lnTo>
                      <a:pt x="96726" y="247478"/>
                    </a:lnTo>
                    <a:lnTo>
                      <a:pt x="87599" y="199365"/>
                    </a:lnTo>
                    <a:lnTo>
                      <a:pt x="89850" y="175376"/>
                    </a:lnTo>
                    <a:lnTo>
                      <a:pt x="107248" y="132528"/>
                    </a:lnTo>
                    <a:lnTo>
                      <a:pt x="139597" y="100520"/>
                    </a:lnTo>
                    <a:lnTo>
                      <a:pt x="181298" y="83773"/>
                    </a:lnTo>
                    <a:lnTo>
                      <a:pt x="204381" y="81610"/>
                    </a:lnTo>
                    <a:lnTo>
                      <a:pt x="228023" y="83801"/>
                    </a:lnTo>
                    <a:lnTo>
                      <a:pt x="270636" y="100741"/>
                    </a:lnTo>
                    <a:lnTo>
                      <a:pt x="303407" y="132910"/>
                    </a:lnTo>
                    <a:lnTo>
                      <a:pt x="320917" y="175555"/>
                    </a:lnTo>
                    <a:lnTo>
                      <a:pt x="323183" y="199365"/>
                    </a:lnTo>
                    <a:lnTo>
                      <a:pt x="326458" y="217717"/>
                    </a:lnTo>
                    <a:lnTo>
                      <a:pt x="335568" y="232220"/>
                    </a:lnTo>
                    <a:lnTo>
                      <a:pt x="349440" y="241749"/>
                    </a:lnTo>
                    <a:lnTo>
                      <a:pt x="367004" y="245175"/>
                    </a:lnTo>
                    <a:lnTo>
                      <a:pt x="383962" y="241691"/>
                    </a:lnTo>
                    <a:lnTo>
                      <a:pt x="397524" y="232067"/>
                    </a:lnTo>
                    <a:lnTo>
                      <a:pt x="406519" y="217544"/>
                    </a:lnTo>
                    <a:lnTo>
                      <a:pt x="409778" y="199365"/>
                    </a:lnTo>
                    <a:lnTo>
                      <a:pt x="405833" y="160472"/>
                    </a:lnTo>
                    <a:lnTo>
                      <a:pt x="394247" y="123517"/>
                    </a:lnTo>
                    <a:lnTo>
                      <a:pt x="375393" y="89369"/>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33" name="object 29">
                <a:extLst>
                  <a:ext uri="{FF2B5EF4-FFF2-40B4-BE49-F238E27FC236}">
                    <a16:creationId xmlns:a16="http://schemas.microsoft.com/office/drawing/2014/main" id="{F586882B-B127-3648-88DB-B41BB5AA2EC2}"/>
                  </a:ext>
                </a:extLst>
              </p:cNvPr>
              <p:cNvSpPr/>
              <p:nvPr userDrawn="1"/>
            </p:nvSpPr>
            <p:spPr>
              <a:xfrm>
                <a:off x="8403105" y="5266323"/>
                <a:ext cx="241513" cy="426574"/>
              </a:xfrm>
              <a:custGeom>
                <a:avLst/>
                <a:gdLst/>
                <a:ahLst/>
                <a:cxnLst/>
                <a:rect l="l" t="t" r="r" b="b"/>
                <a:pathLst>
                  <a:path w="410209" h="724534">
                    <a:moveTo>
                      <a:pt x="204381" y="0"/>
                    </a:moveTo>
                    <a:lnTo>
                      <a:pt x="157201" y="5229"/>
                    </a:lnTo>
                    <a:lnTo>
                      <a:pt x="114181" y="20170"/>
                    </a:lnTo>
                    <a:lnTo>
                      <a:pt x="76450" y="43702"/>
                    </a:lnTo>
                    <a:lnTo>
                      <a:pt x="45137" y="74707"/>
                    </a:lnTo>
                    <a:lnTo>
                      <a:pt x="21372"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94"/>
                    </a:lnTo>
                    <a:lnTo>
                      <a:pt x="228470" y="640136"/>
                    </a:lnTo>
                    <a:lnTo>
                      <a:pt x="205386" y="642305"/>
                    </a:lnTo>
                    <a:lnTo>
                      <a:pt x="158274" y="633119"/>
                    </a:lnTo>
                    <a:lnTo>
                      <a:pt x="120619" y="607747"/>
                    </a:lnTo>
                    <a:lnTo>
                      <a:pt x="95655" y="569466"/>
                    </a:lnTo>
                    <a:lnTo>
                      <a:pt x="86615" y="521554"/>
                    </a:lnTo>
                    <a:lnTo>
                      <a:pt x="87660" y="505351"/>
                    </a:lnTo>
                    <a:lnTo>
                      <a:pt x="90366" y="492460"/>
                    </a:lnTo>
                    <a:lnTo>
                      <a:pt x="94089" y="481961"/>
                    </a:lnTo>
                    <a:lnTo>
                      <a:pt x="101309" y="466183"/>
                    </a:lnTo>
                    <a:lnTo>
                      <a:pt x="103987" y="459277"/>
                    </a:lnTo>
                    <a:lnTo>
                      <a:pt x="94745" y="413762"/>
                    </a:lnTo>
                    <a:lnTo>
                      <a:pt x="37552" y="412375"/>
                    </a:lnTo>
                    <a:lnTo>
                      <a:pt x="4420" y="478063"/>
                    </a:lnTo>
                    <a:lnTo>
                      <a:pt x="0" y="521554"/>
                    </a:lnTo>
                    <a:lnTo>
                      <a:pt x="5434" y="567886"/>
                    </a:lnTo>
                    <a:lnTo>
                      <a:pt x="20910" y="610454"/>
                    </a:lnTo>
                    <a:lnTo>
                      <a:pt x="45183" y="648030"/>
                    </a:lnTo>
                    <a:lnTo>
                      <a:pt x="77011" y="679391"/>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22" y="345675"/>
                    </a:lnTo>
                    <a:lnTo>
                      <a:pt x="256389" y="331528"/>
                    </a:lnTo>
                    <a:lnTo>
                      <a:pt x="213208" y="320346"/>
                    </a:lnTo>
                    <a:lnTo>
                      <a:pt x="185165" y="313264"/>
                    </a:lnTo>
                    <a:lnTo>
                      <a:pt x="161285" y="304871"/>
                    </a:lnTo>
                    <a:lnTo>
                      <a:pt x="124488" y="283530"/>
                    </a:lnTo>
                    <a:lnTo>
                      <a:pt x="96726" y="247483"/>
                    </a:lnTo>
                    <a:lnTo>
                      <a:pt x="87599" y="199365"/>
                    </a:lnTo>
                    <a:lnTo>
                      <a:pt x="89850" y="175377"/>
                    </a:lnTo>
                    <a:lnTo>
                      <a:pt x="107248" y="132533"/>
                    </a:lnTo>
                    <a:lnTo>
                      <a:pt x="139597" y="100525"/>
                    </a:lnTo>
                    <a:lnTo>
                      <a:pt x="181298" y="83775"/>
                    </a:lnTo>
                    <a:lnTo>
                      <a:pt x="204381" y="81610"/>
                    </a:lnTo>
                    <a:lnTo>
                      <a:pt x="228023" y="83801"/>
                    </a:lnTo>
                    <a:lnTo>
                      <a:pt x="270636" y="100746"/>
                    </a:lnTo>
                    <a:lnTo>
                      <a:pt x="303407" y="132914"/>
                    </a:lnTo>
                    <a:lnTo>
                      <a:pt x="320917" y="175555"/>
                    </a:lnTo>
                    <a:lnTo>
                      <a:pt x="323183" y="199365"/>
                    </a:lnTo>
                    <a:lnTo>
                      <a:pt x="326458" y="217717"/>
                    </a:lnTo>
                    <a:lnTo>
                      <a:pt x="335568" y="232220"/>
                    </a:lnTo>
                    <a:lnTo>
                      <a:pt x="349440" y="241749"/>
                    </a:lnTo>
                    <a:lnTo>
                      <a:pt x="367004" y="245175"/>
                    </a:lnTo>
                    <a:lnTo>
                      <a:pt x="383962" y="241691"/>
                    </a:lnTo>
                    <a:lnTo>
                      <a:pt x="397524" y="232067"/>
                    </a:lnTo>
                    <a:lnTo>
                      <a:pt x="406519" y="217544"/>
                    </a:lnTo>
                    <a:lnTo>
                      <a:pt x="409778" y="199365"/>
                    </a:lnTo>
                    <a:lnTo>
                      <a:pt x="405833" y="160472"/>
                    </a:lnTo>
                    <a:lnTo>
                      <a:pt x="394247" y="123517"/>
                    </a:lnTo>
                    <a:lnTo>
                      <a:pt x="375393" y="89369"/>
                    </a:lnTo>
                    <a:lnTo>
                      <a:pt x="349643" y="58898"/>
                    </a:lnTo>
                    <a:lnTo>
                      <a:pt x="318211" y="33673"/>
                    </a:lnTo>
                    <a:lnTo>
                      <a:pt x="282933" y="15207"/>
                    </a:lnTo>
                    <a:lnTo>
                      <a:pt x="244695" y="3862"/>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34" name="object 30">
                <a:extLst>
                  <a:ext uri="{FF2B5EF4-FFF2-40B4-BE49-F238E27FC236}">
                    <a16:creationId xmlns:a16="http://schemas.microsoft.com/office/drawing/2014/main" id="{B20DB01F-86DA-524B-8039-71079170B19A}"/>
                  </a:ext>
                </a:extLst>
              </p:cNvPr>
              <p:cNvSpPr/>
              <p:nvPr userDrawn="1"/>
            </p:nvSpPr>
            <p:spPr>
              <a:xfrm>
                <a:off x="8403105" y="6175051"/>
                <a:ext cx="241513" cy="426574"/>
              </a:xfrm>
              <a:custGeom>
                <a:avLst/>
                <a:gdLst/>
                <a:ahLst/>
                <a:cxnLst/>
                <a:rect l="l" t="t" r="r" b="b"/>
                <a:pathLst>
                  <a:path w="410209" h="724534">
                    <a:moveTo>
                      <a:pt x="204381" y="0"/>
                    </a:moveTo>
                    <a:lnTo>
                      <a:pt x="157201" y="5229"/>
                    </a:lnTo>
                    <a:lnTo>
                      <a:pt x="114181" y="20170"/>
                    </a:lnTo>
                    <a:lnTo>
                      <a:pt x="76450" y="43702"/>
                    </a:lnTo>
                    <a:lnTo>
                      <a:pt x="45137" y="74707"/>
                    </a:lnTo>
                    <a:lnTo>
                      <a:pt x="21372"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94"/>
                    </a:lnTo>
                    <a:lnTo>
                      <a:pt x="228470" y="640136"/>
                    </a:lnTo>
                    <a:lnTo>
                      <a:pt x="205386" y="642305"/>
                    </a:lnTo>
                    <a:lnTo>
                      <a:pt x="158274" y="633119"/>
                    </a:lnTo>
                    <a:lnTo>
                      <a:pt x="120619" y="607745"/>
                    </a:lnTo>
                    <a:lnTo>
                      <a:pt x="95655" y="569462"/>
                    </a:lnTo>
                    <a:lnTo>
                      <a:pt x="86615" y="521544"/>
                    </a:lnTo>
                    <a:lnTo>
                      <a:pt x="87660" y="505347"/>
                    </a:lnTo>
                    <a:lnTo>
                      <a:pt x="90366" y="492458"/>
                    </a:lnTo>
                    <a:lnTo>
                      <a:pt x="94089" y="481961"/>
                    </a:lnTo>
                    <a:lnTo>
                      <a:pt x="101309" y="466183"/>
                    </a:lnTo>
                    <a:lnTo>
                      <a:pt x="103987" y="459277"/>
                    </a:lnTo>
                    <a:lnTo>
                      <a:pt x="94745" y="413762"/>
                    </a:lnTo>
                    <a:lnTo>
                      <a:pt x="37552" y="412375"/>
                    </a:lnTo>
                    <a:lnTo>
                      <a:pt x="4420" y="478059"/>
                    </a:lnTo>
                    <a:lnTo>
                      <a:pt x="0" y="521544"/>
                    </a:lnTo>
                    <a:lnTo>
                      <a:pt x="5434" y="567880"/>
                    </a:lnTo>
                    <a:lnTo>
                      <a:pt x="20910" y="610450"/>
                    </a:lnTo>
                    <a:lnTo>
                      <a:pt x="45183" y="648028"/>
                    </a:lnTo>
                    <a:lnTo>
                      <a:pt x="77011" y="679390"/>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22" y="345675"/>
                    </a:lnTo>
                    <a:lnTo>
                      <a:pt x="256389" y="331528"/>
                    </a:lnTo>
                    <a:lnTo>
                      <a:pt x="185165" y="313259"/>
                    </a:lnTo>
                    <a:lnTo>
                      <a:pt x="161285" y="304866"/>
                    </a:lnTo>
                    <a:lnTo>
                      <a:pt x="124488" y="283520"/>
                    </a:lnTo>
                    <a:lnTo>
                      <a:pt x="96726" y="247481"/>
                    </a:lnTo>
                    <a:lnTo>
                      <a:pt x="87599" y="199365"/>
                    </a:lnTo>
                    <a:lnTo>
                      <a:pt x="89850" y="175377"/>
                    </a:lnTo>
                    <a:lnTo>
                      <a:pt x="107248" y="132533"/>
                    </a:lnTo>
                    <a:lnTo>
                      <a:pt x="139597" y="100525"/>
                    </a:lnTo>
                    <a:lnTo>
                      <a:pt x="181298" y="83775"/>
                    </a:lnTo>
                    <a:lnTo>
                      <a:pt x="204381" y="81610"/>
                    </a:lnTo>
                    <a:lnTo>
                      <a:pt x="228023" y="83801"/>
                    </a:lnTo>
                    <a:lnTo>
                      <a:pt x="270636" y="100741"/>
                    </a:lnTo>
                    <a:lnTo>
                      <a:pt x="303407" y="132914"/>
                    </a:lnTo>
                    <a:lnTo>
                      <a:pt x="320917" y="175556"/>
                    </a:lnTo>
                    <a:lnTo>
                      <a:pt x="323183" y="199365"/>
                    </a:lnTo>
                    <a:lnTo>
                      <a:pt x="326458" y="217717"/>
                    </a:lnTo>
                    <a:lnTo>
                      <a:pt x="335568" y="232220"/>
                    </a:lnTo>
                    <a:lnTo>
                      <a:pt x="349440" y="241749"/>
                    </a:lnTo>
                    <a:lnTo>
                      <a:pt x="367004" y="245175"/>
                    </a:lnTo>
                    <a:lnTo>
                      <a:pt x="383962" y="241691"/>
                    </a:lnTo>
                    <a:lnTo>
                      <a:pt x="397524" y="232067"/>
                    </a:lnTo>
                    <a:lnTo>
                      <a:pt x="406519" y="217544"/>
                    </a:lnTo>
                    <a:lnTo>
                      <a:pt x="409778" y="199365"/>
                    </a:lnTo>
                    <a:lnTo>
                      <a:pt x="405833" y="160472"/>
                    </a:lnTo>
                    <a:lnTo>
                      <a:pt x="394247" y="123517"/>
                    </a:lnTo>
                    <a:lnTo>
                      <a:pt x="375393" y="89369"/>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grpSp>
        <p:grpSp>
          <p:nvGrpSpPr>
            <p:cNvPr id="65" name="Group 64">
              <a:extLst>
                <a:ext uri="{FF2B5EF4-FFF2-40B4-BE49-F238E27FC236}">
                  <a16:creationId xmlns:a16="http://schemas.microsoft.com/office/drawing/2014/main" id="{0BDD8FAD-7696-F241-A236-61E095648865}"/>
                </a:ext>
              </a:extLst>
            </p:cNvPr>
            <p:cNvGrpSpPr/>
            <p:nvPr userDrawn="1"/>
          </p:nvGrpSpPr>
          <p:grpSpPr>
            <a:xfrm>
              <a:off x="9262843" y="388947"/>
              <a:ext cx="241513" cy="5878945"/>
              <a:chOff x="9126884" y="388947"/>
              <a:chExt cx="241513" cy="5878945"/>
            </a:xfrm>
          </p:grpSpPr>
          <p:sp>
            <p:nvSpPr>
              <p:cNvPr id="35" name="object 31">
                <a:extLst>
                  <a:ext uri="{FF2B5EF4-FFF2-40B4-BE49-F238E27FC236}">
                    <a16:creationId xmlns:a16="http://schemas.microsoft.com/office/drawing/2014/main" id="{9BC29C42-0379-FC4F-8668-5E8CB1A2C5DE}"/>
                  </a:ext>
                </a:extLst>
              </p:cNvPr>
              <p:cNvSpPr/>
              <p:nvPr userDrawn="1"/>
            </p:nvSpPr>
            <p:spPr>
              <a:xfrm>
                <a:off x="9126884" y="388947"/>
                <a:ext cx="241513" cy="426574"/>
              </a:xfrm>
              <a:custGeom>
                <a:avLst/>
                <a:gdLst/>
                <a:ahLst/>
                <a:cxnLst/>
                <a:rect l="l" t="t" r="r" b="b"/>
                <a:pathLst>
                  <a:path w="410209" h="724535">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89"/>
                    </a:lnTo>
                    <a:lnTo>
                      <a:pt x="228470" y="640134"/>
                    </a:lnTo>
                    <a:lnTo>
                      <a:pt x="205386" y="642305"/>
                    </a:lnTo>
                    <a:lnTo>
                      <a:pt x="158275" y="633119"/>
                    </a:lnTo>
                    <a:lnTo>
                      <a:pt x="120624" y="607747"/>
                    </a:lnTo>
                    <a:lnTo>
                      <a:pt x="95663" y="569466"/>
                    </a:lnTo>
                    <a:lnTo>
                      <a:pt x="86625" y="521554"/>
                    </a:lnTo>
                    <a:lnTo>
                      <a:pt x="87669" y="505351"/>
                    </a:lnTo>
                    <a:lnTo>
                      <a:pt x="90371" y="492460"/>
                    </a:lnTo>
                    <a:lnTo>
                      <a:pt x="94091" y="481961"/>
                    </a:lnTo>
                    <a:lnTo>
                      <a:pt x="101309" y="466181"/>
                    </a:lnTo>
                    <a:lnTo>
                      <a:pt x="103987" y="459273"/>
                    </a:lnTo>
                    <a:lnTo>
                      <a:pt x="94745" y="413762"/>
                    </a:lnTo>
                    <a:lnTo>
                      <a:pt x="37552" y="412375"/>
                    </a:lnTo>
                    <a:lnTo>
                      <a:pt x="4420" y="478063"/>
                    </a:lnTo>
                    <a:lnTo>
                      <a:pt x="0" y="521554"/>
                    </a:lnTo>
                    <a:lnTo>
                      <a:pt x="5434" y="567886"/>
                    </a:lnTo>
                    <a:lnTo>
                      <a:pt x="20910" y="610454"/>
                    </a:lnTo>
                    <a:lnTo>
                      <a:pt x="45183" y="648030"/>
                    </a:lnTo>
                    <a:lnTo>
                      <a:pt x="77011" y="679391"/>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30" y="345675"/>
                    </a:lnTo>
                    <a:lnTo>
                      <a:pt x="256395" y="331528"/>
                    </a:lnTo>
                    <a:lnTo>
                      <a:pt x="185167" y="313259"/>
                    </a:lnTo>
                    <a:lnTo>
                      <a:pt x="161289" y="304866"/>
                    </a:lnTo>
                    <a:lnTo>
                      <a:pt x="124488" y="283520"/>
                    </a:lnTo>
                    <a:lnTo>
                      <a:pt x="96726" y="247481"/>
                    </a:lnTo>
                    <a:lnTo>
                      <a:pt x="87599" y="199365"/>
                    </a:lnTo>
                    <a:lnTo>
                      <a:pt x="89852" y="175377"/>
                    </a:lnTo>
                    <a:lnTo>
                      <a:pt x="107252" y="132533"/>
                    </a:lnTo>
                    <a:lnTo>
                      <a:pt x="139597" y="100525"/>
                    </a:lnTo>
                    <a:lnTo>
                      <a:pt x="181298" y="83775"/>
                    </a:lnTo>
                    <a:lnTo>
                      <a:pt x="204381" y="81610"/>
                    </a:lnTo>
                    <a:lnTo>
                      <a:pt x="228023" y="83801"/>
                    </a:lnTo>
                    <a:lnTo>
                      <a:pt x="270636" y="100741"/>
                    </a:lnTo>
                    <a:lnTo>
                      <a:pt x="303407" y="132914"/>
                    </a:lnTo>
                    <a:lnTo>
                      <a:pt x="320917" y="175556"/>
                    </a:lnTo>
                    <a:lnTo>
                      <a:pt x="323183" y="199365"/>
                    </a:lnTo>
                    <a:lnTo>
                      <a:pt x="326458" y="217715"/>
                    </a:lnTo>
                    <a:lnTo>
                      <a:pt x="335568" y="232215"/>
                    </a:lnTo>
                    <a:lnTo>
                      <a:pt x="349440" y="241740"/>
                    </a:lnTo>
                    <a:lnTo>
                      <a:pt x="367004" y="245165"/>
                    </a:lnTo>
                    <a:lnTo>
                      <a:pt x="383967" y="241682"/>
                    </a:lnTo>
                    <a:lnTo>
                      <a:pt x="397528" y="232062"/>
                    </a:lnTo>
                    <a:lnTo>
                      <a:pt x="406521" y="217543"/>
                    </a:lnTo>
                    <a:lnTo>
                      <a:pt x="409778" y="199365"/>
                    </a:lnTo>
                    <a:lnTo>
                      <a:pt x="405833" y="160472"/>
                    </a:lnTo>
                    <a:lnTo>
                      <a:pt x="394247" y="123517"/>
                    </a:lnTo>
                    <a:lnTo>
                      <a:pt x="375393" y="89369"/>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36" name="object 32">
                <a:extLst>
                  <a:ext uri="{FF2B5EF4-FFF2-40B4-BE49-F238E27FC236}">
                    <a16:creationId xmlns:a16="http://schemas.microsoft.com/office/drawing/2014/main" id="{BE00373F-A8E1-CE4B-A63A-85FA2ECD7AF7}"/>
                  </a:ext>
                </a:extLst>
              </p:cNvPr>
              <p:cNvSpPr/>
              <p:nvPr userDrawn="1"/>
            </p:nvSpPr>
            <p:spPr>
              <a:xfrm>
                <a:off x="9126884" y="1297675"/>
                <a:ext cx="241513" cy="426574"/>
              </a:xfrm>
              <a:custGeom>
                <a:avLst/>
                <a:gdLst/>
                <a:ahLst/>
                <a:cxnLst/>
                <a:rect l="l" t="t" r="r" b="b"/>
                <a:pathLst>
                  <a:path w="410209" h="724535">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89"/>
                    </a:lnTo>
                    <a:lnTo>
                      <a:pt x="228470" y="640134"/>
                    </a:lnTo>
                    <a:lnTo>
                      <a:pt x="205386" y="642305"/>
                    </a:lnTo>
                    <a:lnTo>
                      <a:pt x="158275" y="633119"/>
                    </a:lnTo>
                    <a:lnTo>
                      <a:pt x="120624" y="607747"/>
                    </a:lnTo>
                    <a:lnTo>
                      <a:pt x="95663" y="569466"/>
                    </a:lnTo>
                    <a:lnTo>
                      <a:pt x="86625" y="521554"/>
                    </a:lnTo>
                    <a:lnTo>
                      <a:pt x="87669" y="505351"/>
                    </a:lnTo>
                    <a:lnTo>
                      <a:pt x="90371" y="492460"/>
                    </a:lnTo>
                    <a:lnTo>
                      <a:pt x="94091" y="481961"/>
                    </a:lnTo>
                    <a:lnTo>
                      <a:pt x="101309" y="466181"/>
                    </a:lnTo>
                    <a:lnTo>
                      <a:pt x="103987" y="459273"/>
                    </a:lnTo>
                    <a:lnTo>
                      <a:pt x="94745" y="413762"/>
                    </a:lnTo>
                    <a:lnTo>
                      <a:pt x="37552" y="412375"/>
                    </a:lnTo>
                    <a:lnTo>
                      <a:pt x="4420" y="478063"/>
                    </a:lnTo>
                    <a:lnTo>
                      <a:pt x="0" y="521554"/>
                    </a:lnTo>
                    <a:lnTo>
                      <a:pt x="5434" y="567886"/>
                    </a:lnTo>
                    <a:lnTo>
                      <a:pt x="20910" y="610454"/>
                    </a:lnTo>
                    <a:lnTo>
                      <a:pt x="45183" y="648030"/>
                    </a:lnTo>
                    <a:lnTo>
                      <a:pt x="77011" y="679391"/>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30" y="345671"/>
                    </a:lnTo>
                    <a:lnTo>
                      <a:pt x="256395" y="331527"/>
                    </a:lnTo>
                    <a:lnTo>
                      <a:pt x="185167" y="313259"/>
                    </a:lnTo>
                    <a:lnTo>
                      <a:pt x="161289" y="304866"/>
                    </a:lnTo>
                    <a:lnTo>
                      <a:pt x="124488" y="283520"/>
                    </a:lnTo>
                    <a:lnTo>
                      <a:pt x="96726" y="247481"/>
                    </a:lnTo>
                    <a:lnTo>
                      <a:pt x="87599" y="199365"/>
                    </a:lnTo>
                    <a:lnTo>
                      <a:pt x="89852" y="175377"/>
                    </a:lnTo>
                    <a:lnTo>
                      <a:pt x="107252" y="132533"/>
                    </a:lnTo>
                    <a:lnTo>
                      <a:pt x="139597" y="100520"/>
                    </a:lnTo>
                    <a:lnTo>
                      <a:pt x="181298" y="83773"/>
                    </a:lnTo>
                    <a:lnTo>
                      <a:pt x="204381" y="81610"/>
                    </a:lnTo>
                    <a:lnTo>
                      <a:pt x="228023" y="83801"/>
                    </a:lnTo>
                    <a:lnTo>
                      <a:pt x="270636" y="100741"/>
                    </a:lnTo>
                    <a:lnTo>
                      <a:pt x="303407" y="132910"/>
                    </a:lnTo>
                    <a:lnTo>
                      <a:pt x="320917" y="175555"/>
                    </a:lnTo>
                    <a:lnTo>
                      <a:pt x="323183" y="199365"/>
                    </a:lnTo>
                    <a:lnTo>
                      <a:pt x="326458" y="217715"/>
                    </a:lnTo>
                    <a:lnTo>
                      <a:pt x="335568" y="232215"/>
                    </a:lnTo>
                    <a:lnTo>
                      <a:pt x="349440" y="241740"/>
                    </a:lnTo>
                    <a:lnTo>
                      <a:pt x="367004" y="245165"/>
                    </a:lnTo>
                    <a:lnTo>
                      <a:pt x="383967" y="241682"/>
                    </a:lnTo>
                    <a:lnTo>
                      <a:pt x="397528" y="232062"/>
                    </a:lnTo>
                    <a:lnTo>
                      <a:pt x="406521" y="217543"/>
                    </a:lnTo>
                    <a:lnTo>
                      <a:pt x="409778" y="199365"/>
                    </a:lnTo>
                    <a:lnTo>
                      <a:pt x="405833" y="160472"/>
                    </a:lnTo>
                    <a:lnTo>
                      <a:pt x="394247" y="123517"/>
                    </a:lnTo>
                    <a:lnTo>
                      <a:pt x="375393" y="89369"/>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37" name="object 33">
                <a:extLst>
                  <a:ext uri="{FF2B5EF4-FFF2-40B4-BE49-F238E27FC236}">
                    <a16:creationId xmlns:a16="http://schemas.microsoft.com/office/drawing/2014/main" id="{80C2C3EC-9348-9040-A77D-C62414271CB9}"/>
                  </a:ext>
                </a:extLst>
              </p:cNvPr>
              <p:cNvSpPr/>
              <p:nvPr userDrawn="1"/>
            </p:nvSpPr>
            <p:spPr>
              <a:xfrm>
                <a:off x="9126884" y="2206404"/>
                <a:ext cx="241513" cy="426574"/>
              </a:xfrm>
              <a:custGeom>
                <a:avLst/>
                <a:gdLst/>
                <a:ahLst/>
                <a:cxnLst/>
                <a:rect l="l" t="t" r="r" b="b"/>
                <a:pathLst>
                  <a:path w="410209" h="724535">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89"/>
                    </a:lnTo>
                    <a:lnTo>
                      <a:pt x="228470" y="640134"/>
                    </a:lnTo>
                    <a:lnTo>
                      <a:pt x="205386" y="642305"/>
                    </a:lnTo>
                    <a:lnTo>
                      <a:pt x="158275" y="633119"/>
                    </a:lnTo>
                    <a:lnTo>
                      <a:pt x="120624" y="607747"/>
                    </a:lnTo>
                    <a:lnTo>
                      <a:pt x="95663" y="569466"/>
                    </a:lnTo>
                    <a:lnTo>
                      <a:pt x="86625" y="521554"/>
                    </a:lnTo>
                    <a:lnTo>
                      <a:pt x="87669" y="505351"/>
                    </a:lnTo>
                    <a:lnTo>
                      <a:pt x="90371" y="492460"/>
                    </a:lnTo>
                    <a:lnTo>
                      <a:pt x="94091" y="481961"/>
                    </a:lnTo>
                    <a:lnTo>
                      <a:pt x="101309" y="466181"/>
                    </a:lnTo>
                    <a:lnTo>
                      <a:pt x="103987" y="459273"/>
                    </a:lnTo>
                    <a:lnTo>
                      <a:pt x="94745" y="413762"/>
                    </a:lnTo>
                    <a:lnTo>
                      <a:pt x="37552" y="412375"/>
                    </a:lnTo>
                    <a:lnTo>
                      <a:pt x="4420" y="478063"/>
                    </a:lnTo>
                    <a:lnTo>
                      <a:pt x="0" y="521554"/>
                    </a:lnTo>
                    <a:lnTo>
                      <a:pt x="5434" y="567886"/>
                    </a:lnTo>
                    <a:lnTo>
                      <a:pt x="20910" y="610454"/>
                    </a:lnTo>
                    <a:lnTo>
                      <a:pt x="45183" y="648030"/>
                    </a:lnTo>
                    <a:lnTo>
                      <a:pt x="77011" y="679391"/>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30" y="345675"/>
                    </a:lnTo>
                    <a:lnTo>
                      <a:pt x="256395" y="331528"/>
                    </a:lnTo>
                    <a:lnTo>
                      <a:pt x="185167" y="313259"/>
                    </a:lnTo>
                    <a:lnTo>
                      <a:pt x="161289" y="304866"/>
                    </a:lnTo>
                    <a:lnTo>
                      <a:pt x="124488" y="283520"/>
                    </a:lnTo>
                    <a:lnTo>
                      <a:pt x="96726" y="247478"/>
                    </a:lnTo>
                    <a:lnTo>
                      <a:pt x="87599" y="199365"/>
                    </a:lnTo>
                    <a:lnTo>
                      <a:pt x="89852" y="175377"/>
                    </a:lnTo>
                    <a:lnTo>
                      <a:pt x="107252" y="132533"/>
                    </a:lnTo>
                    <a:lnTo>
                      <a:pt x="139597" y="100525"/>
                    </a:lnTo>
                    <a:lnTo>
                      <a:pt x="181298" y="83775"/>
                    </a:lnTo>
                    <a:lnTo>
                      <a:pt x="204381" y="81610"/>
                    </a:lnTo>
                    <a:lnTo>
                      <a:pt x="228023" y="83801"/>
                    </a:lnTo>
                    <a:lnTo>
                      <a:pt x="270636" y="100741"/>
                    </a:lnTo>
                    <a:lnTo>
                      <a:pt x="303407" y="132910"/>
                    </a:lnTo>
                    <a:lnTo>
                      <a:pt x="320917" y="175555"/>
                    </a:lnTo>
                    <a:lnTo>
                      <a:pt x="323183" y="199365"/>
                    </a:lnTo>
                    <a:lnTo>
                      <a:pt x="326458" y="217715"/>
                    </a:lnTo>
                    <a:lnTo>
                      <a:pt x="335568" y="232215"/>
                    </a:lnTo>
                    <a:lnTo>
                      <a:pt x="349440" y="241740"/>
                    </a:lnTo>
                    <a:lnTo>
                      <a:pt x="367004" y="245165"/>
                    </a:lnTo>
                    <a:lnTo>
                      <a:pt x="383967" y="241682"/>
                    </a:lnTo>
                    <a:lnTo>
                      <a:pt x="397528" y="232062"/>
                    </a:lnTo>
                    <a:lnTo>
                      <a:pt x="406521" y="217543"/>
                    </a:lnTo>
                    <a:lnTo>
                      <a:pt x="409778" y="199365"/>
                    </a:lnTo>
                    <a:lnTo>
                      <a:pt x="405833" y="160472"/>
                    </a:lnTo>
                    <a:lnTo>
                      <a:pt x="394247" y="123517"/>
                    </a:lnTo>
                    <a:lnTo>
                      <a:pt x="375393" y="89369"/>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38" name="object 34">
                <a:extLst>
                  <a:ext uri="{FF2B5EF4-FFF2-40B4-BE49-F238E27FC236}">
                    <a16:creationId xmlns:a16="http://schemas.microsoft.com/office/drawing/2014/main" id="{086ECB33-87BC-4A46-9B75-038051B754B4}"/>
                  </a:ext>
                </a:extLst>
              </p:cNvPr>
              <p:cNvSpPr/>
              <p:nvPr userDrawn="1"/>
            </p:nvSpPr>
            <p:spPr>
              <a:xfrm>
                <a:off x="9126884" y="3115132"/>
                <a:ext cx="241513" cy="426574"/>
              </a:xfrm>
              <a:custGeom>
                <a:avLst/>
                <a:gdLst/>
                <a:ahLst/>
                <a:cxnLst/>
                <a:rect l="l" t="t" r="r" b="b"/>
                <a:pathLst>
                  <a:path w="410209" h="724535">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89"/>
                    </a:lnTo>
                    <a:lnTo>
                      <a:pt x="228470" y="640134"/>
                    </a:lnTo>
                    <a:lnTo>
                      <a:pt x="205386" y="642305"/>
                    </a:lnTo>
                    <a:lnTo>
                      <a:pt x="158275" y="633119"/>
                    </a:lnTo>
                    <a:lnTo>
                      <a:pt x="120624" y="607747"/>
                    </a:lnTo>
                    <a:lnTo>
                      <a:pt x="95663" y="569466"/>
                    </a:lnTo>
                    <a:lnTo>
                      <a:pt x="86625" y="521554"/>
                    </a:lnTo>
                    <a:lnTo>
                      <a:pt x="87669" y="505351"/>
                    </a:lnTo>
                    <a:lnTo>
                      <a:pt x="90371" y="492460"/>
                    </a:lnTo>
                    <a:lnTo>
                      <a:pt x="94091" y="481961"/>
                    </a:lnTo>
                    <a:lnTo>
                      <a:pt x="101309" y="466181"/>
                    </a:lnTo>
                    <a:lnTo>
                      <a:pt x="103987" y="459273"/>
                    </a:lnTo>
                    <a:lnTo>
                      <a:pt x="94745" y="413762"/>
                    </a:lnTo>
                    <a:lnTo>
                      <a:pt x="37552" y="412375"/>
                    </a:lnTo>
                    <a:lnTo>
                      <a:pt x="4420" y="478063"/>
                    </a:lnTo>
                    <a:lnTo>
                      <a:pt x="0" y="521554"/>
                    </a:lnTo>
                    <a:lnTo>
                      <a:pt x="5434" y="567886"/>
                    </a:lnTo>
                    <a:lnTo>
                      <a:pt x="20910" y="610454"/>
                    </a:lnTo>
                    <a:lnTo>
                      <a:pt x="45183" y="648030"/>
                    </a:lnTo>
                    <a:lnTo>
                      <a:pt x="77011" y="679391"/>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30" y="345675"/>
                    </a:lnTo>
                    <a:lnTo>
                      <a:pt x="256395" y="331528"/>
                    </a:lnTo>
                    <a:lnTo>
                      <a:pt x="185167" y="313259"/>
                    </a:lnTo>
                    <a:lnTo>
                      <a:pt x="161289" y="304866"/>
                    </a:lnTo>
                    <a:lnTo>
                      <a:pt x="124488" y="283520"/>
                    </a:lnTo>
                    <a:lnTo>
                      <a:pt x="96726" y="247481"/>
                    </a:lnTo>
                    <a:lnTo>
                      <a:pt x="87599" y="199365"/>
                    </a:lnTo>
                    <a:lnTo>
                      <a:pt x="89852" y="175377"/>
                    </a:lnTo>
                    <a:lnTo>
                      <a:pt x="107252" y="132533"/>
                    </a:lnTo>
                    <a:lnTo>
                      <a:pt x="139597" y="100525"/>
                    </a:lnTo>
                    <a:lnTo>
                      <a:pt x="181298" y="83775"/>
                    </a:lnTo>
                    <a:lnTo>
                      <a:pt x="204381" y="81610"/>
                    </a:lnTo>
                    <a:lnTo>
                      <a:pt x="228023" y="83801"/>
                    </a:lnTo>
                    <a:lnTo>
                      <a:pt x="270636" y="100741"/>
                    </a:lnTo>
                    <a:lnTo>
                      <a:pt x="303407" y="132910"/>
                    </a:lnTo>
                    <a:lnTo>
                      <a:pt x="320917" y="175555"/>
                    </a:lnTo>
                    <a:lnTo>
                      <a:pt x="323183" y="199365"/>
                    </a:lnTo>
                    <a:lnTo>
                      <a:pt x="326458" y="217717"/>
                    </a:lnTo>
                    <a:lnTo>
                      <a:pt x="335568" y="232220"/>
                    </a:lnTo>
                    <a:lnTo>
                      <a:pt x="349440" y="241749"/>
                    </a:lnTo>
                    <a:lnTo>
                      <a:pt x="367004" y="245175"/>
                    </a:lnTo>
                    <a:lnTo>
                      <a:pt x="383967" y="241691"/>
                    </a:lnTo>
                    <a:lnTo>
                      <a:pt x="397528" y="232067"/>
                    </a:lnTo>
                    <a:lnTo>
                      <a:pt x="406521" y="217544"/>
                    </a:lnTo>
                    <a:lnTo>
                      <a:pt x="409778" y="199365"/>
                    </a:lnTo>
                    <a:lnTo>
                      <a:pt x="405833" y="160472"/>
                    </a:lnTo>
                    <a:lnTo>
                      <a:pt x="394247" y="123517"/>
                    </a:lnTo>
                    <a:lnTo>
                      <a:pt x="375393" y="89369"/>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39" name="object 35">
                <a:extLst>
                  <a:ext uri="{FF2B5EF4-FFF2-40B4-BE49-F238E27FC236}">
                    <a16:creationId xmlns:a16="http://schemas.microsoft.com/office/drawing/2014/main" id="{AB9FBEE0-2F06-3545-A11E-CE70E8AA6326}"/>
                  </a:ext>
                </a:extLst>
              </p:cNvPr>
              <p:cNvSpPr/>
              <p:nvPr userDrawn="1"/>
            </p:nvSpPr>
            <p:spPr>
              <a:xfrm>
                <a:off x="9126884" y="4023860"/>
                <a:ext cx="241513" cy="426574"/>
              </a:xfrm>
              <a:custGeom>
                <a:avLst/>
                <a:gdLst/>
                <a:ahLst/>
                <a:cxnLst/>
                <a:rect l="l" t="t" r="r" b="b"/>
                <a:pathLst>
                  <a:path w="410209" h="724534">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94"/>
                    </a:lnTo>
                    <a:lnTo>
                      <a:pt x="228470" y="640136"/>
                    </a:lnTo>
                    <a:lnTo>
                      <a:pt x="205386" y="642305"/>
                    </a:lnTo>
                    <a:lnTo>
                      <a:pt x="158275" y="633119"/>
                    </a:lnTo>
                    <a:lnTo>
                      <a:pt x="120624" y="607747"/>
                    </a:lnTo>
                    <a:lnTo>
                      <a:pt x="95663" y="569466"/>
                    </a:lnTo>
                    <a:lnTo>
                      <a:pt x="86625" y="521554"/>
                    </a:lnTo>
                    <a:lnTo>
                      <a:pt x="87669" y="505351"/>
                    </a:lnTo>
                    <a:lnTo>
                      <a:pt x="90371" y="492460"/>
                    </a:lnTo>
                    <a:lnTo>
                      <a:pt x="94091" y="481961"/>
                    </a:lnTo>
                    <a:lnTo>
                      <a:pt x="101309" y="466181"/>
                    </a:lnTo>
                    <a:lnTo>
                      <a:pt x="103987" y="459273"/>
                    </a:lnTo>
                    <a:lnTo>
                      <a:pt x="94745" y="413762"/>
                    </a:lnTo>
                    <a:lnTo>
                      <a:pt x="37552" y="412375"/>
                    </a:lnTo>
                    <a:lnTo>
                      <a:pt x="4420" y="478063"/>
                    </a:lnTo>
                    <a:lnTo>
                      <a:pt x="0" y="521554"/>
                    </a:lnTo>
                    <a:lnTo>
                      <a:pt x="5434" y="567886"/>
                    </a:lnTo>
                    <a:lnTo>
                      <a:pt x="20910" y="610454"/>
                    </a:lnTo>
                    <a:lnTo>
                      <a:pt x="45183" y="648030"/>
                    </a:lnTo>
                    <a:lnTo>
                      <a:pt x="77011" y="679391"/>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30" y="345675"/>
                    </a:lnTo>
                    <a:lnTo>
                      <a:pt x="256395" y="331528"/>
                    </a:lnTo>
                    <a:lnTo>
                      <a:pt x="185167" y="313259"/>
                    </a:lnTo>
                    <a:lnTo>
                      <a:pt x="161289" y="304867"/>
                    </a:lnTo>
                    <a:lnTo>
                      <a:pt x="124488" y="283530"/>
                    </a:lnTo>
                    <a:lnTo>
                      <a:pt x="96726" y="247483"/>
                    </a:lnTo>
                    <a:lnTo>
                      <a:pt x="87599" y="199365"/>
                    </a:lnTo>
                    <a:lnTo>
                      <a:pt x="89852" y="175377"/>
                    </a:lnTo>
                    <a:lnTo>
                      <a:pt x="107252" y="132533"/>
                    </a:lnTo>
                    <a:lnTo>
                      <a:pt x="139597" y="100525"/>
                    </a:lnTo>
                    <a:lnTo>
                      <a:pt x="181298" y="83775"/>
                    </a:lnTo>
                    <a:lnTo>
                      <a:pt x="204381" y="81610"/>
                    </a:lnTo>
                    <a:lnTo>
                      <a:pt x="228023" y="83801"/>
                    </a:lnTo>
                    <a:lnTo>
                      <a:pt x="270636" y="100741"/>
                    </a:lnTo>
                    <a:lnTo>
                      <a:pt x="303407" y="132910"/>
                    </a:lnTo>
                    <a:lnTo>
                      <a:pt x="320917" y="175555"/>
                    </a:lnTo>
                    <a:lnTo>
                      <a:pt x="323183" y="199365"/>
                    </a:lnTo>
                    <a:lnTo>
                      <a:pt x="326458" y="217717"/>
                    </a:lnTo>
                    <a:lnTo>
                      <a:pt x="335568" y="232220"/>
                    </a:lnTo>
                    <a:lnTo>
                      <a:pt x="349440" y="241749"/>
                    </a:lnTo>
                    <a:lnTo>
                      <a:pt x="367004" y="245175"/>
                    </a:lnTo>
                    <a:lnTo>
                      <a:pt x="383967" y="241691"/>
                    </a:lnTo>
                    <a:lnTo>
                      <a:pt x="397528" y="232067"/>
                    </a:lnTo>
                    <a:lnTo>
                      <a:pt x="406521" y="217544"/>
                    </a:lnTo>
                    <a:lnTo>
                      <a:pt x="409778" y="199365"/>
                    </a:lnTo>
                    <a:lnTo>
                      <a:pt x="405833" y="160472"/>
                    </a:lnTo>
                    <a:lnTo>
                      <a:pt x="394247" y="123517"/>
                    </a:lnTo>
                    <a:lnTo>
                      <a:pt x="375393" y="89369"/>
                    </a:lnTo>
                    <a:lnTo>
                      <a:pt x="349643" y="58898"/>
                    </a:lnTo>
                    <a:lnTo>
                      <a:pt x="318211" y="33673"/>
                    </a:lnTo>
                    <a:lnTo>
                      <a:pt x="282933" y="15207"/>
                    </a:lnTo>
                    <a:lnTo>
                      <a:pt x="244695" y="3862"/>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40" name="object 36">
                <a:extLst>
                  <a:ext uri="{FF2B5EF4-FFF2-40B4-BE49-F238E27FC236}">
                    <a16:creationId xmlns:a16="http://schemas.microsoft.com/office/drawing/2014/main" id="{C58B67F6-56A3-A64A-826C-D591F7AEF9C3}"/>
                  </a:ext>
                </a:extLst>
              </p:cNvPr>
              <p:cNvSpPr/>
              <p:nvPr userDrawn="1"/>
            </p:nvSpPr>
            <p:spPr>
              <a:xfrm>
                <a:off x="9126884" y="4932590"/>
                <a:ext cx="241513" cy="426574"/>
              </a:xfrm>
              <a:custGeom>
                <a:avLst/>
                <a:gdLst/>
                <a:ahLst/>
                <a:cxnLst/>
                <a:rect l="l" t="t" r="r" b="b"/>
                <a:pathLst>
                  <a:path w="410209" h="724534">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57" y="378222"/>
                    </a:lnTo>
                    <a:lnTo>
                      <a:pt x="153382" y="392380"/>
                    </a:lnTo>
                    <a:lnTo>
                      <a:pt x="196559" y="403568"/>
                    </a:lnTo>
                    <a:lnTo>
                      <a:pt x="224602" y="410645"/>
                    </a:lnTo>
                    <a:lnTo>
                      <a:pt x="248487" y="419027"/>
                    </a:lnTo>
                    <a:lnTo>
                      <a:pt x="285321" y="440384"/>
                    </a:lnTo>
                    <a:lnTo>
                      <a:pt x="313051" y="476426"/>
                    </a:lnTo>
                    <a:lnTo>
                      <a:pt x="322178" y="524507"/>
                    </a:lnTo>
                    <a:lnTo>
                      <a:pt x="319925" y="548520"/>
                    </a:lnTo>
                    <a:lnTo>
                      <a:pt x="302525" y="591394"/>
                    </a:lnTo>
                    <a:lnTo>
                      <a:pt x="270179" y="623385"/>
                    </a:lnTo>
                    <a:lnTo>
                      <a:pt x="228470" y="640134"/>
                    </a:lnTo>
                    <a:lnTo>
                      <a:pt x="205386" y="642305"/>
                    </a:lnTo>
                    <a:lnTo>
                      <a:pt x="158275" y="633119"/>
                    </a:lnTo>
                    <a:lnTo>
                      <a:pt x="120624" y="607745"/>
                    </a:lnTo>
                    <a:lnTo>
                      <a:pt x="95663" y="569462"/>
                    </a:lnTo>
                    <a:lnTo>
                      <a:pt x="86625" y="521544"/>
                    </a:lnTo>
                    <a:lnTo>
                      <a:pt x="87669" y="505347"/>
                    </a:lnTo>
                    <a:lnTo>
                      <a:pt x="90371" y="492458"/>
                    </a:lnTo>
                    <a:lnTo>
                      <a:pt x="94091" y="481961"/>
                    </a:lnTo>
                    <a:lnTo>
                      <a:pt x="101309" y="466177"/>
                    </a:lnTo>
                    <a:lnTo>
                      <a:pt x="103987" y="459270"/>
                    </a:lnTo>
                    <a:lnTo>
                      <a:pt x="94745" y="413762"/>
                    </a:lnTo>
                    <a:lnTo>
                      <a:pt x="37552" y="412375"/>
                    </a:lnTo>
                    <a:lnTo>
                      <a:pt x="4420" y="478059"/>
                    </a:lnTo>
                    <a:lnTo>
                      <a:pt x="0" y="521544"/>
                    </a:lnTo>
                    <a:lnTo>
                      <a:pt x="5434" y="567880"/>
                    </a:lnTo>
                    <a:lnTo>
                      <a:pt x="20910" y="610450"/>
                    </a:lnTo>
                    <a:lnTo>
                      <a:pt x="45183" y="648028"/>
                    </a:lnTo>
                    <a:lnTo>
                      <a:pt x="77011" y="679390"/>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30" y="345671"/>
                    </a:lnTo>
                    <a:lnTo>
                      <a:pt x="256395" y="331527"/>
                    </a:lnTo>
                    <a:lnTo>
                      <a:pt x="185167" y="313259"/>
                    </a:lnTo>
                    <a:lnTo>
                      <a:pt x="161289" y="304866"/>
                    </a:lnTo>
                    <a:lnTo>
                      <a:pt x="124488" y="283520"/>
                    </a:lnTo>
                    <a:lnTo>
                      <a:pt x="96726" y="247478"/>
                    </a:lnTo>
                    <a:lnTo>
                      <a:pt x="87599" y="199365"/>
                    </a:lnTo>
                    <a:lnTo>
                      <a:pt x="89852" y="175376"/>
                    </a:lnTo>
                    <a:lnTo>
                      <a:pt x="107252" y="132528"/>
                    </a:lnTo>
                    <a:lnTo>
                      <a:pt x="139597" y="100520"/>
                    </a:lnTo>
                    <a:lnTo>
                      <a:pt x="181298" y="83773"/>
                    </a:lnTo>
                    <a:lnTo>
                      <a:pt x="204381" y="81610"/>
                    </a:lnTo>
                    <a:lnTo>
                      <a:pt x="228023" y="83801"/>
                    </a:lnTo>
                    <a:lnTo>
                      <a:pt x="270636" y="100741"/>
                    </a:lnTo>
                    <a:lnTo>
                      <a:pt x="303407" y="132910"/>
                    </a:lnTo>
                    <a:lnTo>
                      <a:pt x="320917" y="175555"/>
                    </a:lnTo>
                    <a:lnTo>
                      <a:pt x="323183" y="199365"/>
                    </a:lnTo>
                    <a:lnTo>
                      <a:pt x="326458" y="217715"/>
                    </a:lnTo>
                    <a:lnTo>
                      <a:pt x="335568" y="232215"/>
                    </a:lnTo>
                    <a:lnTo>
                      <a:pt x="349440" y="241740"/>
                    </a:lnTo>
                    <a:lnTo>
                      <a:pt x="367004" y="245165"/>
                    </a:lnTo>
                    <a:lnTo>
                      <a:pt x="383967" y="241682"/>
                    </a:lnTo>
                    <a:lnTo>
                      <a:pt x="397528" y="232062"/>
                    </a:lnTo>
                    <a:lnTo>
                      <a:pt x="406521" y="217543"/>
                    </a:lnTo>
                    <a:lnTo>
                      <a:pt x="409778" y="199365"/>
                    </a:lnTo>
                    <a:lnTo>
                      <a:pt x="405833" y="160472"/>
                    </a:lnTo>
                    <a:lnTo>
                      <a:pt x="394247" y="123517"/>
                    </a:lnTo>
                    <a:lnTo>
                      <a:pt x="375393" y="89369"/>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41" name="object 37">
                <a:extLst>
                  <a:ext uri="{FF2B5EF4-FFF2-40B4-BE49-F238E27FC236}">
                    <a16:creationId xmlns:a16="http://schemas.microsoft.com/office/drawing/2014/main" id="{32FC2516-97CA-1543-A6DD-9CB505AF3A3D}"/>
                  </a:ext>
                </a:extLst>
              </p:cNvPr>
              <p:cNvSpPr/>
              <p:nvPr userDrawn="1"/>
            </p:nvSpPr>
            <p:spPr>
              <a:xfrm>
                <a:off x="9126884" y="5841318"/>
                <a:ext cx="241513" cy="426574"/>
              </a:xfrm>
              <a:custGeom>
                <a:avLst/>
                <a:gdLst/>
                <a:ahLst/>
                <a:cxnLst/>
                <a:rect l="l" t="t" r="r" b="b"/>
                <a:pathLst>
                  <a:path w="410209" h="724534">
                    <a:moveTo>
                      <a:pt x="204381" y="0"/>
                    </a:moveTo>
                    <a:lnTo>
                      <a:pt x="157205" y="5229"/>
                    </a:lnTo>
                    <a:lnTo>
                      <a:pt x="114186" y="20170"/>
                    </a:lnTo>
                    <a:lnTo>
                      <a:pt x="76454" y="43702"/>
                    </a:lnTo>
                    <a:lnTo>
                      <a:pt x="45140" y="74707"/>
                    </a:lnTo>
                    <a:lnTo>
                      <a:pt x="21374" y="112064"/>
                    </a:lnTo>
                    <a:lnTo>
                      <a:pt x="6285" y="154653"/>
                    </a:lnTo>
                    <a:lnTo>
                      <a:pt x="1005" y="201355"/>
                    </a:lnTo>
                    <a:lnTo>
                      <a:pt x="4553" y="242848"/>
                    </a:lnTo>
                    <a:lnTo>
                      <a:pt x="15164" y="279966"/>
                    </a:lnTo>
                    <a:lnTo>
                      <a:pt x="57359" y="340586"/>
                    </a:lnTo>
                    <a:lnTo>
                      <a:pt x="115957" y="378226"/>
                    </a:lnTo>
                    <a:lnTo>
                      <a:pt x="153382" y="392382"/>
                    </a:lnTo>
                    <a:lnTo>
                      <a:pt x="196559" y="403568"/>
                    </a:lnTo>
                    <a:lnTo>
                      <a:pt x="224602" y="410645"/>
                    </a:lnTo>
                    <a:lnTo>
                      <a:pt x="248487" y="419027"/>
                    </a:lnTo>
                    <a:lnTo>
                      <a:pt x="285321" y="440384"/>
                    </a:lnTo>
                    <a:lnTo>
                      <a:pt x="313051" y="476426"/>
                    </a:lnTo>
                    <a:lnTo>
                      <a:pt x="322178" y="524507"/>
                    </a:lnTo>
                    <a:lnTo>
                      <a:pt x="319925" y="548520"/>
                    </a:lnTo>
                    <a:lnTo>
                      <a:pt x="302525" y="591398"/>
                    </a:lnTo>
                    <a:lnTo>
                      <a:pt x="270179" y="623389"/>
                    </a:lnTo>
                    <a:lnTo>
                      <a:pt x="228470" y="640134"/>
                    </a:lnTo>
                    <a:lnTo>
                      <a:pt x="205386" y="642305"/>
                    </a:lnTo>
                    <a:lnTo>
                      <a:pt x="158275" y="633119"/>
                    </a:lnTo>
                    <a:lnTo>
                      <a:pt x="120624" y="607747"/>
                    </a:lnTo>
                    <a:lnTo>
                      <a:pt x="95663" y="569466"/>
                    </a:lnTo>
                    <a:lnTo>
                      <a:pt x="86625" y="521554"/>
                    </a:lnTo>
                    <a:lnTo>
                      <a:pt x="87669" y="505351"/>
                    </a:lnTo>
                    <a:lnTo>
                      <a:pt x="90371" y="492460"/>
                    </a:lnTo>
                    <a:lnTo>
                      <a:pt x="94091" y="481961"/>
                    </a:lnTo>
                    <a:lnTo>
                      <a:pt x="101309" y="466177"/>
                    </a:lnTo>
                    <a:lnTo>
                      <a:pt x="103987" y="459270"/>
                    </a:lnTo>
                    <a:lnTo>
                      <a:pt x="94745" y="413762"/>
                    </a:lnTo>
                    <a:lnTo>
                      <a:pt x="37552" y="412375"/>
                    </a:lnTo>
                    <a:lnTo>
                      <a:pt x="4420" y="478063"/>
                    </a:lnTo>
                    <a:lnTo>
                      <a:pt x="0" y="521554"/>
                    </a:lnTo>
                    <a:lnTo>
                      <a:pt x="5434" y="567886"/>
                    </a:lnTo>
                    <a:lnTo>
                      <a:pt x="20910" y="610454"/>
                    </a:lnTo>
                    <a:lnTo>
                      <a:pt x="45183" y="648030"/>
                    </a:lnTo>
                    <a:lnTo>
                      <a:pt x="77011" y="679391"/>
                    </a:lnTo>
                    <a:lnTo>
                      <a:pt x="115149" y="703309"/>
                    </a:lnTo>
                    <a:lnTo>
                      <a:pt x="158356" y="718559"/>
                    </a:lnTo>
                    <a:lnTo>
                      <a:pt x="205386" y="723915"/>
                    </a:lnTo>
                    <a:lnTo>
                      <a:pt x="252568" y="718685"/>
                    </a:lnTo>
                    <a:lnTo>
                      <a:pt x="295594" y="703744"/>
                    </a:lnTo>
                    <a:lnTo>
                      <a:pt x="333333" y="680209"/>
                    </a:lnTo>
                    <a:lnTo>
                      <a:pt x="364655" y="649199"/>
                    </a:lnTo>
                    <a:lnTo>
                      <a:pt x="388428" y="611835"/>
                    </a:lnTo>
                    <a:lnTo>
                      <a:pt x="403521" y="569235"/>
                    </a:lnTo>
                    <a:lnTo>
                      <a:pt x="408804" y="522518"/>
                    </a:lnTo>
                    <a:lnTo>
                      <a:pt x="405249" y="481053"/>
                    </a:lnTo>
                    <a:lnTo>
                      <a:pt x="394624" y="443953"/>
                    </a:lnTo>
                    <a:lnTo>
                      <a:pt x="352408" y="383318"/>
                    </a:lnTo>
                    <a:lnTo>
                      <a:pt x="293830" y="345675"/>
                    </a:lnTo>
                    <a:lnTo>
                      <a:pt x="256395" y="331528"/>
                    </a:lnTo>
                    <a:lnTo>
                      <a:pt x="185167" y="313259"/>
                    </a:lnTo>
                    <a:lnTo>
                      <a:pt x="161289" y="304866"/>
                    </a:lnTo>
                    <a:lnTo>
                      <a:pt x="124488" y="283520"/>
                    </a:lnTo>
                    <a:lnTo>
                      <a:pt x="96726" y="247481"/>
                    </a:lnTo>
                    <a:lnTo>
                      <a:pt x="87599" y="199365"/>
                    </a:lnTo>
                    <a:lnTo>
                      <a:pt x="89852" y="175377"/>
                    </a:lnTo>
                    <a:lnTo>
                      <a:pt x="107252" y="132533"/>
                    </a:lnTo>
                    <a:lnTo>
                      <a:pt x="139597" y="100525"/>
                    </a:lnTo>
                    <a:lnTo>
                      <a:pt x="181298" y="83775"/>
                    </a:lnTo>
                    <a:lnTo>
                      <a:pt x="204381" y="81610"/>
                    </a:lnTo>
                    <a:lnTo>
                      <a:pt x="228023" y="83801"/>
                    </a:lnTo>
                    <a:lnTo>
                      <a:pt x="270636" y="100741"/>
                    </a:lnTo>
                    <a:lnTo>
                      <a:pt x="303407" y="132910"/>
                    </a:lnTo>
                    <a:lnTo>
                      <a:pt x="320917" y="175555"/>
                    </a:lnTo>
                    <a:lnTo>
                      <a:pt x="323183" y="199365"/>
                    </a:lnTo>
                    <a:lnTo>
                      <a:pt x="326458" y="217715"/>
                    </a:lnTo>
                    <a:lnTo>
                      <a:pt x="335568" y="232215"/>
                    </a:lnTo>
                    <a:lnTo>
                      <a:pt x="349440" y="241740"/>
                    </a:lnTo>
                    <a:lnTo>
                      <a:pt x="367004" y="245165"/>
                    </a:lnTo>
                    <a:lnTo>
                      <a:pt x="383967" y="241682"/>
                    </a:lnTo>
                    <a:lnTo>
                      <a:pt x="397528" y="232062"/>
                    </a:lnTo>
                    <a:lnTo>
                      <a:pt x="406521" y="217543"/>
                    </a:lnTo>
                    <a:lnTo>
                      <a:pt x="409778" y="199365"/>
                    </a:lnTo>
                    <a:lnTo>
                      <a:pt x="405833" y="160472"/>
                    </a:lnTo>
                    <a:lnTo>
                      <a:pt x="394247" y="123517"/>
                    </a:lnTo>
                    <a:lnTo>
                      <a:pt x="375393" y="89369"/>
                    </a:lnTo>
                    <a:lnTo>
                      <a:pt x="349643" y="58898"/>
                    </a:lnTo>
                    <a:lnTo>
                      <a:pt x="318211" y="33669"/>
                    </a:lnTo>
                    <a:lnTo>
                      <a:pt x="282933" y="15203"/>
                    </a:lnTo>
                    <a:lnTo>
                      <a:pt x="244695" y="3860"/>
                    </a:lnTo>
                    <a:lnTo>
                      <a:pt x="20438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grpSp>
        <p:grpSp>
          <p:nvGrpSpPr>
            <p:cNvPr id="64" name="Group 63">
              <a:extLst>
                <a:ext uri="{FF2B5EF4-FFF2-40B4-BE49-F238E27FC236}">
                  <a16:creationId xmlns:a16="http://schemas.microsoft.com/office/drawing/2014/main" id="{82100939-669B-3B43-9FFE-6174FC27C4D0}"/>
                </a:ext>
              </a:extLst>
            </p:cNvPr>
            <p:cNvGrpSpPr/>
            <p:nvPr userDrawn="1"/>
          </p:nvGrpSpPr>
          <p:grpSpPr>
            <a:xfrm>
              <a:off x="10020612" y="722680"/>
              <a:ext cx="241513" cy="5878945"/>
              <a:chOff x="9850658" y="722680"/>
              <a:chExt cx="241513" cy="5878945"/>
            </a:xfrm>
          </p:grpSpPr>
          <p:sp>
            <p:nvSpPr>
              <p:cNvPr id="42" name="object 38">
                <a:extLst>
                  <a:ext uri="{FF2B5EF4-FFF2-40B4-BE49-F238E27FC236}">
                    <a16:creationId xmlns:a16="http://schemas.microsoft.com/office/drawing/2014/main" id="{DD2AC060-9358-DD4F-90E2-76215623F2F0}"/>
                  </a:ext>
                </a:extLst>
              </p:cNvPr>
              <p:cNvSpPr/>
              <p:nvPr userDrawn="1"/>
            </p:nvSpPr>
            <p:spPr>
              <a:xfrm>
                <a:off x="9850658" y="722680"/>
                <a:ext cx="241513" cy="426574"/>
              </a:xfrm>
              <a:custGeom>
                <a:avLst/>
                <a:gdLst/>
                <a:ahLst/>
                <a:cxnLst/>
                <a:rect l="l" t="t" r="r" b="b"/>
                <a:pathLst>
                  <a:path w="410209" h="724535">
                    <a:moveTo>
                      <a:pt x="204391" y="0"/>
                    </a:moveTo>
                    <a:lnTo>
                      <a:pt x="157215" y="5229"/>
                    </a:lnTo>
                    <a:lnTo>
                      <a:pt x="114196" y="20170"/>
                    </a:lnTo>
                    <a:lnTo>
                      <a:pt x="76465" y="43702"/>
                    </a:lnTo>
                    <a:lnTo>
                      <a:pt x="45151" y="74707"/>
                    </a:lnTo>
                    <a:lnTo>
                      <a:pt x="21384" y="112064"/>
                    </a:lnTo>
                    <a:lnTo>
                      <a:pt x="6296" y="154653"/>
                    </a:lnTo>
                    <a:lnTo>
                      <a:pt x="1015" y="201355"/>
                    </a:lnTo>
                    <a:lnTo>
                      <a:pt x="4564" y="242848"/>
                    </a:lnTo>
                    <a:lnTo>
                      <a:pt x="15174" y="279966"/>
                    </a:lnTo>
                    <a:lnTo>
                      <a:pt x="57369" y="340586"/>
                    </a:lnTo>
                    <a:lnTo>
                      <a:pt x="115967" y="378226"/>
                    </a:lnTo>
                    <a:lnTo>
                      <a:pt x="153392" y="392382"/>
                    </a:lnTo>
                    <a:lnTo>
                      <a:pt x="196569" y="403568"/>
                    </a:lnTo>
                    <a:lnTo>
                      <a:pt x="224612" y="410645"/>
                    </a:lnTo>
                    <a:lnTo>
                      <a:pt x="248497" y="419027"/>
                    </a:lnTo>
                    <a:lnTo>
                      <a:pt x="285331" y="440384"/>
                    </a:lnTo>
                    <a:lnTo>
                      <a:pt x="313062" y="476426"/>
                    </a:lnTo>
                    <a:lnTo>
                      <a:pt x="322189" y="524507"/>
                    </a:lnTo>
                    <a:lnTo>
                      <a:pt x="319936" y="548520"/>
                    </a:lnTo>
                    <a:lnTo>
                      <a:pt x="302531" y="591398"/>
                    </a:lnTo>
                    <a:lnTo>
                      <a:pt x="270185" y="623394"/>
                    </a:lnTo>
                    <a:lnTo>
                      <a:pt x="228481" y="640136"/>
                    </a:lnTo>
                    <a:lnTo>
                      <a:pt x="205396" y="642305"/>
                    </a:lnTo>
                    <a:lnTo>
                      <a:pt x="158284" y="633119"/>
                    </a:lnTo>
                    <a:lnTo>
                      <a:pt x="120629" y="607745"/>
                    </a:lnTo>
                    <a:lnTo>
                      <a:pt x="95665" y="569462"/>
                    </a:lnTo>
                    <a:lnTo>
                      <a:pt x="86625" y="521544"/>
                    </a:lnTo>
                    <a:lnTo>
                      <a:pt x="87670" y="505347"/>
                    </a:lnTo>
                    <a:lnTo>
                      <a:pt x="90376" y="492458"/>
                    </a:lnTo>
                    <a:lnTo>
                      <a:pt x="94099" y="481961"/>
                    </a:lnTo>
                    <a:lnTo>
                      <a:pt x="101320" y="466178"/>
                    </a:lnTo>
                    <a:lnTo>
                      <a:pt x="103998" y="459273"/>
                    </a:lnTo>
                    <a:lnTo>
                      <a:pt x="94756" y="413762"/>
                    </a:lnTo>
                    <a:lnTo>
                      <a:pt x="37561" y="412375"/>
                    </a:lnTo>
                    <a:lnTo>
                      <a:pt x="4422" y="478059"/>
                    </a:lnTo>
                    <a:lnTo>
                      <a:pt x="0" y="521544"/>
                    </a:lnTo>
                    <a:lnTo>
                      <a:pt x="5436" y="567880"/>
                    </a:lnTo>
                    <a:lnTo>
                      <a:pt x="20914" y="610450"/>
                    </a:lnTo>
                    <a:lnTo>
                      <a:pt x="45191" y="648028"/>
                    </a:lnTo>
                    <a:lnTo>
                      <a:pt x="77022" y="679390"/>
                    </a:lnTo>
                    <a:lnTo>
                      <a:pt x="115162" y="703309"/>
                    </a:lnTo>
                    <a:lnTo>
                      <a:pt x="158369" y="718559"/>
                    </a:lnTo>
                    <a:lnTo>
                      <a:pt x="205396" y="723915"/>
                    </a:lnTo>
                    <a:lnTo>
                      <a:pt x="252578" y="718685"/>
                    </a:lnTo>
                    <a:lnTo>
                      <a:pt x="295604" y="703744"/>
                    </a:lnTo>
                    <a:lnTo>
                      <a:pt x="333344" y="680209"/>
                    </a:lnTo>
                    <a:lnTo>
                      <a:pt x="364666" y="649199"/>
                    </a:lnTo>
                    <a:lnTo>
                      <a:pt x="388439" y="611835"/>
                    </a:lnTo>
                    <a:lnTo>
                      <a:pt x="403532" y="569235"/>
                    </a:lnTo>
                    <a:lnTo>
                      <a:pt x="408814" y="522518"/>
                    </a:lnTo>
                    <a:lnTo>
                      <a:pt x="405259" y="481053"/>
                    </a:lnTo>
                    <a:lnTo>
                      <a:pt x="394634" y="443953"/>
                    </a:lnTo>
                    <a:lnTo>
                      <a:pt x="352418" y="383318"/>
                    </a:lnTo>
                    <a:lnTo>
                      <a:pt x="293836" y="345675"/>
                    </a:lnTo>
                    <a:lnTo>
                      <a:pt x="256401" y="331528"/>
                    </a:lnTo>
                    <a:lnTo>
                      <a:pt x="185176" y="313259"/>
                    </a:lnTo>
                    <a:lnTo>
                      <a:pt x="161296" y="304867"/>
                    </a:lnTo>
                    <a:lnTo>
                      <a:pt x="124498" y="283530"/>
                    </a:lnTo>
                    <a:lnTo>
                      <a:pt x="96731" y="247483"/>
                    </a:lnTo>
                    <a:lnTo>
                      <a:pt x="87599" y="199365"/>
                    </a:lnTo>
                    <a:lnTo>
                      <a:pt x="89852" y="175377"/>
                    </a:lnTo>
                    <a:lnTo>
                      <a:pt x="107256" y="132533"/>
                    </a:lnTo>
                    <a:lnTo>
                      <a:pt x="139607" y="100520"/>
                    </a:lnTo>
                    <a:lnTo>
                      <a:pt x="181308" y="83773"/>
                    </a:lnTo>
                    <a:lnTo>
                      <a:pt x="204391" y="81610"/>
                    </a:lnTo>
                    <a:lnTo>
                      <a:pt x="228034" y="83801"/>
                    </a:lnTo>
                    <a:lnTo>
                      <a:pt x="270646" y="100741"/>
                    </a:lnTo>
                    <a:lnTo>
                      <a:pt x="303417" y="132914"/>
                    </a:lnTo>
                    <a:lnTo>
                      <a:pt x="320927" y="175556"/>
                    </a:lnTo>
                    <a:lnTo>
                      <a:pt x="323194" y="199365"/>
                    </a:lnTo>
                    <a:lnTo>
                      <a:pt x="326469" y="217715"/>
                    </a:lnTo>
                    <a:lnTo>
                      <a:pt x="335578" y="232215"/>
                    </a:lnTo>
                    <a:lnTo>
                      <a:pt x="349451" y="241740"/>
                    </a:lnTo>
                    <a:lnTo>
                      <a:pt x="367015" y="245165"/>
                    </a:lnTo>
                    <a:lnTo>
                      <a:pt x="383976" y="241682"/>
                    </a:lnTo>
                    <a:lnTo>
                      <a:pt x="397533" y="232062"/>
                    </a:lnTo>
                    <a:lnTo>
                      <a:pt x="406522" y="217543"/>
                    </a:lnTo>
                    <a:lnTo>
                      <a:pt x="409778" y="199365"/>
                    </a:lnTo>
                    <a:lnTo>
                      <a:pt x="405834" y="160476"/>
                    </a:lnTo>
                    <a:lnTo>
                      <a:pt x="394252" y="123521"/>
                    </a:lnTo>
                    <a:lnTo>
                      <a:pt x="375401" y="89370"/>
                    </a:lnTo>
                    <a:lnTo>
                      <a:pt x="349654" y="58898"/>
                    </a:lnTo>
                    <a:lnTo>
                      <a:pt x="318222" y="33669"/>
                    </a:lnTo>
                    <a:lnTo>
                      <a:pt x="282944" y="15203"/>
                    </a:lnTo>
                    <a:lnTo>
                      <a:pt x="244705" y="3860"/>
                    </a:lnTo>
                    <a:lnTo>
                      <a:pt x="20439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43" name="object 39">
                <a:extLst>
                  <a:ext uri="{FF2B5EF4-FFF2-40B4-BE49-F238E27FC236}">
                    <a16:creationId xmlns:a16="http://schemas.microsoft.com/office/drawing/2014/main" id="{ADD3FE9F-0008-A34A-945D-98B6848A74C3}"/>
                  </a:ext>
                </a:extLst>
              </p:cNvPr>
              <p:cNvSpPr/>
              <p:nvPr userDrawn="1"/>
            </p:nvSpPr>
            <p:spPr>
              <a:xfrm>
                <a:off x="9850658" y="1631409"/>
                <a:ext cx="241513" cy="426574"/>
              </a:xfrm>
              <a:custGeom>
                <a:avLst/>
                <a:gdLst/>
                <a:ahLst/>
                <a:cxnLst/>
                <a:rect l="l" t="t" r="r" b="b"/>
                <a:pathLst>
                  <a:path w="410209" h="724535">
                    <a:moveTo>
                      <a:pt x="204391" y="0"/>
                    </a:moveTo>
                    <a:lnTo>
                      <a:pt x="157215" y="5229"/>
                    </a:lnTo>
                    <a:lnTo>
                      <a:pt x="114196" y="20170"/>
                    </a:lnTo>
                    <a:lnTo>
                      <a:pt x="76465" y="43702"/>
                    </a:lnTo>
                    <a:lnTo>
                      <a:pt x="45151" y="74707"/>
                    </a:lnTo>
                    <a:lnTo>
                      <a:pt x="21384" y="112064"/>
                    </a:lnTo>
                    <a:lnTo>
                      <a:pt x="6296" y="154653"/>
                    </a:lnTo>
                    <a:lnTo>
                      <a:pt x="1015" y="201355"/>
                    </a:lnTo>
                    <a:lnTo>
                      <a:pt x="4564" y="242848"/>
                    </a:lnTo>
                    <a:lnTo>
                      <a:pt x="15174" y="279966"/>
                    </a:lnTo>
                    <a:lnTo>
                      <a:pt x="57369" y="340586"/>
                    </a:lnTo>
                    <a:lnTo>
                      <a:pt x="115967" y="378226"/>
                    </a:lnTo>
                    <a:lnTo>
                      <a:pt x="153392" y="392382"/>
                    </a:lnTo>
                    <a:lnTo>
                      <a:pt x="196569" y="403568"/>
                    </a:lnTo>
                    <a:lnTo>
                      <a:pt x="224612" y="410645"/>
                    </a:lnTo>
                    <a:lnTo>
                      <a:pt x="248497" y="419027"/>
                    </a:lnTo>
                    <a:lnTo>
                      <a:pt x="285331" y="440384"/>
                    </a:lnTo>
                    <a:lnTo>
                      <a:pt x="313062" y="476426"/>
                    </a:lnTo>
                    <a:lnTo>
                      <a:pt x="322189" y="524507"/>
                    </a:lnTo>
                    <a:lnTo>
                      <a:pt x="319936" y="548520"/>
                    </a:lnTo>
                    <a:lnTo>
                      <a:pt x="302531" y="591398"/>
                    </a:lnTo>
                    <a:lnTo>
                      <a:pt x="270185" y="623394"/>
                    </a:lnTo>
                    <a:lnTo>
                      <a:pt x="228481" y="640136"/>
                    </a:lnTo>
                    <a:lnTo>
                      <a:pt x="205396" y="642305"/>
                    </a:lnTo>
                    <a:lnTo>
                      <a:pt x="158284" y="633119"/>
                    </a:lnTo>
                    <a:lnTo>
                      <a:pt x="120629" y="607745"/>
                    </a:lnTo>
                    <a:lnTo>
                      <a:pt x="95665" y="569462"/>
                    </a:lnTo>
                    <a:lnTo>
                      <a:pt x="86625" y="521544"/>
                    </a:lnTo>
                    <a:lnTo>
                      <a:pt x="87670" y="505347"/>
                    </a:lnTo>
                    <a:lnTo>
                      <a:pt x="90376" y="492458"/>
                    </a:lnTo>
                    <a:lnTo>
                      <a:pt x="94099" y="481961"/>
                    </a:lnTo>
                    <a:lnTo>
                      <a:pt x="101320" y="466178"/>
                    </a:lnTo>
                    <a:lnTo>
                      <a:pt x="103998" y="459273"/>
                    </a:lnTo>
                    <a:lnTo>
                      <a:pt x="94756" y="413762"/>
                    </a:lnTo>
                    <a:lnTo>
                      <a:pt x="37561" y="412375"/>
                    </a:lnTo>
                    <a:lnTo>
                      <a:pt x="4422" y="478059"/>
                    </a:lnTo>
                    <a:lnTo>
                      <a:pt x="0" y="521544"/>
                    </a:lnTo>
                    <a:lnTo>
                      <a:pt x="5436" y="567880"/>
                    </a:lnTo>
                    <a:lnTo>
                      <a:pt x="20914" y="610450"/>
                    </a:lnTo>
                    <a:lnTo>
                      <a:pt x="45191" y="648028"/>
                    </a:lnTo>
                    <a:lnTo>
                      <a:pt x="77022" y="679390"/>
                    </a:lnTo>
                    <a:lnTo>
                      <a:pt x="115162" y="703309"/>
                    </a:lnTo>
                    <a:lnTo>
                      <a:pt x="158369" y="718559"/>
                    </a:lnTo>
                    <a:lnTo>
                      <a:pt x="205396" y="723915"/>
                    </a:lnTo>
                    <a:lnTo>
                      <a:pt x="252578" y="718685"/>
                    </a:lnTo>
                    <a:lnTo>
                      <a:pt x="295604" y="703744"/>
                    </a:lnTo>
                    <a:lnTo>
                      <a:pt x="333344" y="680209"/>
                    </a:lnTo>
                    <a:lnTo>
                      <a:pt x="364666" y="649199"/>
                    </a:lnTo>
                    <a:lnTo>
                      <a:pt x="388439" y="611835"/>
                    </a:lnTo>
                    <a:lnTo>
                      <a:pt x="403532" y="569235"/>
                    </a:lnTo>
                    <a:lnTo>
                      <a:pt x="408814" y="522518"/>
                    </a:lnTo>
                    <a:lnTo>
                      <a:pt x="405259" y="481053"/>
                    </a:lnTo>
                    <a:lnTo>
                      <a:pt x="394634" y="443953"/>
                    </a:lnTo>
                    <a:lnTo>
                      <a:pt x="352418" y="383318"/>
                    </a:lnTo>
                    <a:lnTo>
                      <a:pt x="293836" y="345675"/>
                    </a:lnTo>
                    <a:lnTo>
                      <a:pt x="256401" y="331528"/>
                    </a:lnTo>
                    <a:lnTo>
                      <a:pt x="185176" y="313259"/>
                    </a:lnTo>
                    <a:lnTo>
                      <a:pt x="161296" y="304867"/>
                    </a:lnTo>
                    <a:lnTo>
                      <a:pt x="124498" y="283530"/>
                    </a:lnTo>
                    <a:lnTo>
                      <a:pt x="96731" y="247483"/>
                    </a:lnTo>
                    <a:lnTo>
                      <a:pt x="87599" y="199365"/>
                    </a:lnTo>
                    <a:lnTo>
                      <a:pt x="89852" y="175377"/>
                    </a:lnTo>
                    <a:lnTo>
                      <a:pt x="107256" y="132533"/>
                    </a:lnTo>
                    <a:lnTo>
                      <a:pt x="139607" y="100520"/>
                    </a:lnTo>
                    <a:lnTo>
                      <a:pt x="181308" y="83773"/>
                    </a:lnTo>
                    <a:lnTo>
                      <a:pt x="204391" y="81610"/>
                    </a:lnTo>
                    <a:lnTo>
                      <a:pt x="228034" y="83801"/>
                    </a:lnTo>
                    <a:lnTo>
                      <a:pt x="270646" y="100741"/>
                    </a:lnTo>
                    <a:lnTo>
                      <a:pt x="303417" y="132914"/>
                    </a:lnTo>
                    <a:lnTo>
                      <a:pt x="320927" y="175556"/>
                    </a:lnTo>
                    <a:lnTo>
                      <a:pt x="323194" y="199365"/>
                    </a:lnTo>
                    <a:lnTo>
                      <a:pt x="326469" y="217715"/>
                    </a:lnTo>
                    <a:lnTo>
                      <a:pt x="335578" y="232215"/>
                    </a:lnTo>
                    <a:lnTo>
                      <a:pt x="349451" y="241740"/>
                    </a:lnTo>
                    <a:lnTo>
                      <a:pt x="367015" y="245165"/>
                    </a:lnTo>
                    <a:lnTo>
                      <a:pt x="383976" y="241682"/>
                    </a:lnTo>
                    <a:lnTo>
                      <a:pt x="397533" y="232062"/>
                    </a:lnTo>
                    <a:lnTo>
                      <a:pt x="406522" y="217543"/>
                    </a:lnTo>
                    <a:lnTo>
                      <a:pt x="409778" y="199365"/>
                    </a:lnTo>
                    <a:lnTo>
                      <a:pt x="405834" y="160472"/>
                    </a:lnTo>
                    <a:lnTo>
                      <a:pt x="394252" y="123517"/>
                    </a:lnTo>
                    <a:lnTo>
                      <a:pt x="375401" y="89369"/>
                    </a:lnTo>
                    <a:lnTo>
                      <a:pt x="349654" y="58898"/>
                    </a:lnTo>
                    <a:lnTo>
                      <a:pt x="318222" y="33673"/>
                    </a:lnTo>
                    <a:lnTo>
                      <a:pt x="282944" y="15207"/>
                    </a:lnTo>
                    <a:lnTo>
                      <a:pt x="244705" y="3862"/>
                    </a:lnTo>
                    <a:lnTo>
                      <a:pt x="20439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44" name="object 40">
                <a:extLst>
                  <a:ext uri="{FF2B5EF4-FFF2-40B4-BE49-F238E27FC236}">
                    <a16:creationId xmlns:a16="http://schemas.microsoft.com/office/drawing/2014/main" id="{2921D603-91E8-D94E-9203-8A9968D902D4}"/>
                  </a:ext>
                </a:extLst>
              </p:cNvPr>
              <p:cNvSpPr/>
              <p:nvPr userDrawn="1"/>
            </p:nvSpPr>
            <p:spPr>
              <a:xfrm>
                <a:off x="9850658" y="2540137"/>
                <a:ext cx="241513" cy="426574"/>
              </a:xfrm>
              <a:custGeom>
                <a:avLst/>
                <a:gdLst/>
                <a:ahLst/>
                <a:cxnLst/>
                <a:rect l="l" t="t" r="r" b="b"/>
                <a:pathLst>
                  <a:path w="410209" h="724535">
                    <a:moveTo>
                      <a:pt x="204391" y="0"/>
                    </a:moveTo>
                    <a:lnTo>
                      <a:pt x="157215" y="5229"/>
                    </a:lnTo>
                    <a:lnTo>
                      <a:pt x="114196" y="20170"/>
                    </a:lnTo>
                    <a:lnTo>
                      <a:pt x="76465" y="43702"/>
                    </a:lnTo>
                    <a:lnTo>
                      <a:pt x="45151" y="74707"/>
                    </a:lnTo>
                    <a:lnTo>
                      <a:pt x="21384" y="112064"/>
                    </a:lnTo>
                    <a:lnTo>
                      <a:pt x="6296" y="154653"/>
                    </a:lnTo>
                    <a:lnTo>
                      <a:pt x="1015" y="201355"/>
                    </a:lnTo>
                    <a:lnTo>
                      <a:pt x="4564" y="242848"/>
                    </a:lnTo>
                    <a:lnTo>
                      <a:pt x="15174" y="279966"/>
                    </a:lnTo>
                    <a:lnTo>
                      <a:pt x="57369" y="340586"/>
                    </a:lnTo>
                    <a:lnTo>
                      <a:pt x="115967" y="378226"/>
                    </a:lnTo>
                    <a:lnTo>
                      <a:pt x="153392" y="392382"/>
                    </a:lnTo>
                    <a:lnTo>
                      <a:pt x="196569" y="403568"/>
                    </a:lnTo>
                    <a:lnTo>
                      <a:pt x="224612" y="410645"/>
                    </a:lnTo>
                    <a:lnTo>
                      <a:pt x="248497" y="419027"/>
                    </a:lnTo>
                    <a:lnTo>
                      <a:pt x="285331" y="440384"/>
                    </a:lnTo>
                    <a:lnTo>
                      <a:pt x="313062" y="476426"/>
                    </a:lnTo>
                    <a:lnTo>
                      <a:pt x="322189" y="524507"/>
                    </a:lnTo>
                    <a:lnTo>
                      <a:pt x="319936" y="548520"/>
                    </a:lnTo>
                    <a:lnTo>
                      <a:pt x="302531" y="591398"/>
                    </a:lnTo>
                    <a:lnTo>
                      <a:pt x="270185" y="623394"/>
                    </a:lnTo>
                    <a:lnTo>
                      <a:pt x="228481" y="640136"/>
                    </a:lnTo>
                    <a:lnTo>
                      <a:pt x="205396" y="642305"/>
                    </a:lnTo>
                    <a:lnTo>
                      <a:pt x="158284" y="633119"/>
                    </a:lnTo>
                    <a:lnTo>
                      <a:pt x="120629" y="607747"/>
                    </a:lnTo>
                    <a:lnTo>
                      <a:pt x="95665" y="569466"/>
                    </a:lnTo>
                    <a:lnTo>
                      <a:pt x="86625" y="521554"/>
                    </a:lnTo>
                    <a:lnTo>
                      <a:pt x="87670" y="505351"/>
                    </a:lnTo>
                    <a:lnTo>
                      <a:pt x="90376" y="492460"/>
                    </a:lnTo>
                    <a:lnTo>
                      <a:pt x="94099" y="481961"/>
                    </a:lnTo>
                    <a:lnTo>
                      <a:pt x="101320" y="466183"/>
                    </a:lnTo>
                    <a:lnTo>
                      <a:pt x="103998" y="459277"/>
                    </a:lnTo>
                    <a:lnTo>
                      <a:pt x="94756" y="413762"/>
                    </a:lnTo>
                    <a:lnTo>
                      <a:pt x="37561" y="412375"/>
                    </a:lnTo>
                    <a:lnTo>
                      <a:pt x="4422" y="478063"/>
                    </a:lnTo>
                    <a:lnTo>
                      <a:pt x="0" y="521554"/>
                    </a:lnTo>
                    <a:lnTo>
                      <a:pt x="5436" y="567886"/>
                    </a:lnTo>
                    <a:lnTo>
                      <a:pt x="20914" y="610454"/>
                    </a:lnTo>
                    <a:lnTo>
                      <a:pt x="45191" y="648030"/>
                    </a:lnTo>
                    <a:lnTo>
                      <a:pt x="77022" y="679391"/>
                    </a:lnTo>
                    <a:lnTo>
                      <a:pt x="115162" y="703309"/>
                    </a:lnTo>
                    <a:lnTo>
                      <a:pt x="158369" y="718559"/>
                    </a:lnTo>
                    <a:lnTo>
                      <a:pt x="205396" y="723915"/>
                    </a:lnTo>
                    <a:lnTo>
                      <a:pt x="252578" y="718685"/>
                    </a:lnTo>
                    <a:lnTo>
                      <a:pt x="295604" y="703744"/>
                    </a:lnTo>
                    <a:lnTo>
                      <a:pt x="333344" y="680209"/>
                    </a:lnTo>
                    <a:lnTo>
                      <a:pt x="364666" y="649199"/>
                    </a:lnTo>
                    <a:lnTo>
                      <a:pt x="388439" y="611835"/>
                    </a:lnTo>
                    <a:lnTo>
                      <a:pt x="403532" y="569235"/>
                    </a:lnTo>
                    <a:lnTo>
                      <a:pt x="408814" y="522518"/>
                    </a:lnTo>
                    <a:lnTo>
                      <a:pt x="405259" y="481053"/>
                    </a:lnTo>
                    <a:lnTo>
                      <a:pt x="394634" y="443953"/>
                    </a:lnTo>
                    <a:lnTo>
                      <a:pt x="352418" y="383318"/>
                    </a:lnTo>
                    <a:lnTo>
                      <a:pt x="293836" y="345675"/>
                    </a:lnTo>
                    <a:lnTo>
                      <a:pt x="256401" y="331528"/>
                    </a:lnTo>
                    <a:lnTo>
                      <a:pt x="185176" y="313259"/>
                    </a:lnTo>
                    <a:lnTo>
                      <a:pt x="161296" y="304867"/>
                    </a:lnTo>
                    <a:lnTo>
                      <a:pt x="124498" y="283530"/>
                    </a:lnTo>
                    <a:lnTo>
                      <a:pt x="96731" y="247483"/>
                    </a:lnTo>
                    <a:lnTo>
                      <a:pt x="87599" y="199365"/>
                    </a:lnTo>
                    <a:lnTo>
                      <a:pt x="89852" y="175377"/>
                    </a:lnTo>
                    <a:lnTo>
                      <a:pt x="107256" y="132533"/>
                    </a:lnTo>
                    <a:lnTo>
                      <a:pt x="139607" y="100525"/>
                    </a:lnTo>
                    <a:lnTo>
                      <a:pt x="181308" y="83775"/>
                    </a:lnTo>
                    <a:lnTo>
                      <a:pt x="204391" y="81610"/>
                    </a:lnTo>
                    <a:lnTo>
                      <a:pt x="228034" y="83801"/>
                    </a:lnTo>
                    <a:lnTo>
                      <a:pt x="270646" y="100741"/>
                    </a:lnTo>
                    <a:lnTo>
                      <a:pt x="303417" y="132914"/>
                    </a:lnTo>
                    <a:lnTo>
                      <a:pt x="320927" y="175556"/>
                    </a:lnTo>
                    <a:lnTo>
                      <a:pt x="323194" y="199365"/>
                    </a:lnTo>
                    <a:lnTo>
                      <a:pt x="326469" y="217717"/>
                    </a:lnTo>
                    <a:lnTo>
                      <a:pt x="335578" y="232220"/>
                    </a:lnTo>
                    <a:lnTo>
                      <a:pt x="349451" y="241749"/>
                    </a:lnTo>
                    <a:lnTo>
                      <a:pt x="367015" y="245175"/>
                    </a:lnTo>
                    <a:lnTo>
                      <a:pt x="383976" y="241691"/>
                    </a:lnTo>
                    <a:lnTo>
                      <a:pt x="397533" y="232067"/>
                    </a:lnTo>
                    <a:lnTo>
                      <a:pt x="406522" y="217544"/>
                    </a:lnTo>
                    <a:lnTo>
                      <a:pt x="409778" y="199365"/>
                    </a:lnTo>
                    <a:lnTo>
                      <a:pt x="405834" y="160476"/>
                    </a:lnTo>
                    <a:lnTo>
                      <a:pt x="394252" y="123521"/>
                    </a:lnTo>
                    <a:lnTo>
                      <a:pt x="375401" y="89370"/>
                    </a:lnTo>
                    <a:lnTo>
                      <a:pt x="349654" y="58898"/>
                    </a:lnTo>
                    <a:lnTo>
                      <a:pt x="318222" y="33673"/>
                    </a:lnTo>
                    <a:lnTo>
                      <a:pt x="282944" y="15207"/>
                    </a:lnTo>
                    <a:lnTo>
                      <a:pt x="244705" y="3862"/>
                    </a:lnTo>
                    <a:lnTo>
                      <a:pt x="20439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45" name="object 41">
                <a:extLst>
                  <a:ext uri="{FF2B5EF4-FFF2-40B4-BE49-F238E27FC236}">
                    <a16:creationId xmlns:a16="http://schemas.microsoft.com/office/drawing/2014/main" id="{A0937534-AA7F-8841-93D6-D773D67A7092}"/>
                  </a:ext>
                </a:extLst>
              </p:cNvPr>
              <p:cNvSpPr/>
              <p:nvPr userDrawn="1"/>
            </p:nvSpPr>
            <p:spPr>
              <a:xfrm>
                <a:off x="9850658" y="3448866"/>
                <a:ext cx="241513" cy="426574"/>
              </a:xfrm>
              <a:custGeom>
                <a:avLst/>
                <a:gdLst/>
                <a:ahLst/>
                <a:cxnLst/>
                <a:rect l="l" t="t" r="r" b="b"/>
                <a:pathLst>
                  <a:path w="410209" h="724535">
                    <a:moveTo>
                      <a:pt x="204391" y="0"/>
                    </a:moveTo>
                    <a:lnTo>
                      <a:pt x="157215" y="5229"/>
                    </a:lnTo>
                    <a:lnTo>
                      <a:pt x="114196" y="20170"/>
                    </a:lnTo>
                    <a:lnTo>
                      <a:pt x="76465" y="43702"/>
                    </a:lnTo>
                    <a:lnTo>
                      <a:pt x="45151" y="74707"/>
                    </a:lnTo>
                    <a:lnTo>
                      <a:pt x="21384" y="112064"/>
                    </a:lnTo>
                    <a:lnTo>
                      <a:pt x="6296" y="154653"/>
                    </a:lnTo>
                    <a:lnTo>
                      <a:pt x="1015" y="201355"/>
                    </a:lnTo>
                    <a:lnTo>
                      <a:pt x="4564" y="242848"/>
                    </a:lnTo>
                    <a:lnTo>
                      <a:pt x="15174" y="279966"/>
                    </a:lnTo>
                    <a:lnTo>
                      <a:pt x="57369" y="340586"/>
                    </a:lnTo>
                    <a:lnTo>
                      <a:pt x="115967" y="378226"/>
                    </a:lnTo>
                    <a:lnTo>
                      <a:pt x="153392" y="392382"/>
                    </a:lnTo>
                    <a:lnTo>
                      <a:pt x="196569" y="403568"/>
                    </a:lnTo>
                    <a:lnTo>
                      <a:pt x="224612" y="410645"/>
                    </a:lnTo>
                    <a:lnTo>
                      <a:pt x="248497" y="419027"/>
                    </a:lnTo>
                    <a:lnTo>
                      <a:pt x="285331" y="440384"/>
                    </a:lnTo>
                    <a:lnTo>
                      <a:pt x="313062" y="476426"/>
                    </a:lnTo>
                    <a:lnTo>
                      <a:pt x="322189" y="524507"/>
                    </a:lnTo>
                    <a:lnTo>
                      <a:pt x="319936" y="548520"/>
                    </a:lnTo>
                    <a:lnTo>
                      <a:pt x="302531" y="591398"/>
                    </a:lnTo>
                    <a:lnTo>
                      <a:pt x="270185" y="623394"/>
                    </a:lnTo>
                    <a:lnTo>
                      <a:pt x="228481" y="640136"/>
                    </a:lnTo>
                    <a:lnTo>
                      <a:pt x="205396" y="642305"/>
                    </a:lnTo>
                    <a:lnTo>
                      <a:pt x="158284" y="633119"/>
                    </a:lnTo>
                    <a:lnTo>
                      <a:pt x="120629" y="607745"/>
                    </a:lnTo>
                    <a:lnTo>
                      <a:pt x="95665" y="569462"/>
                    </a:lnTo>
                    <a:lnTo>
                      <a:pt x="86625" y="521544"/>
                    </a:lnTo>
                    <a:lnTo>
                      <a:pt x="87670" y="505347"/>
                    </a:lnTo>
                    <a:lnTo>
                      <a:pt x="90376" y="492458"/>
                    </a:lnTo>
                    <a:lnTo>
                      <a:pt x="94099" y="481961"/>
                    </a:lnTo>
                    <a:lnTo>
                      <a:pt x="101320" y="466183"/>
                    </a:lnTo>
                    <a:lnTo>
                      <a:pt x="103998" y="459277"/>
                    </a:lnTo>
                    <a:lnTo>
                      <a:pt x="94756" y="413762"/>
                    </a:lnTo>
                    <a:lnTo>
                      <a:pt x="37561" y="412375"/>
                    </a:lnTo>
                    <a:lnTo>
                      <a:pt x="4422" y="478059"/>
                    </a:lnTo>
                    <a:lnTo>
                      <a:pt x="0" y="521544"/>
                    </a:lnTo>
                    <a:lnTo>
                      <a:pt x="5436" y="567880"/>
                    </a:lnTo>
                    <a:lnTo>
                      <a:pt x="20914" y="610450"/>
                    </a:lnTo>
                    <a:lnTo>
                      <a:pt x="45191" y="648028"/>
                    </a:lnTo>
                    <a:lnTo>
                      <a:pt x="77022" y="679390"/>
                    </a:lnTo>
                    <a:lnTo>
                      <a:pt x="115162" y="703309"/>
                    </a:lnTo>
                    <a:lnTo>
                      <a:pt x="158369" y="718559"/>
                    </a:lnTo>
                    <a:lnTo>
                      <a:pt x="205396" y="723915"/>
                    </a:lnTo>
                    <a:lnTo>
                      <a:pt x="252578" y="718685"/>
                    </a:lnTo>
                    <a:lnTo>
                      <a:pt x="295604" y="703744"/>
                    </a:lnTo>
                    <a:lnTo>
                      <a:pt x="333344" y="680209"/>
                    </a:lnTo>
                    <a:lnTo>
                      <a:pt x="364666" y="649199"/>
                    </a:lnTo>
                    <a:lnTo>
                      <a:pt x="388439" y="611835"/>
                    </a:lnTo>
                    <a:lnTo>
                      <a:pt x="403532" y="569235"/>
                    </a:lnTo>
                    <a:lnTo>
                      <a:pt x="408814" y="522518"/>
                    </a:lnTo>
                    <a:lnTo>
                      <a:pt x="405259" y="481053"/>
                    </a:lnTo>
                    <a:lnTo>
                      <a:pt x="394634" y="443953"/>
                    </a:lnTo>
                    <a:lnTo>
                      <a:pt x="352418" y="383318"/>
                    </a:lnTo>
                    <a:lnTo>
                      <a:pt x="293836" y="345675"/>
                    </a:lnTo>
                    <a:lnTo>
                      <a:pt x="256401" y="331528"/>
                    </a:lnTo>
                    <a:lnTo>
                      <a:pt x="185176" y="313259"/>
                    </a:lnTo>
                    <a:lnTo>
                      <a:pt x="161296" y="304867"/>
                    </a:lnTo>
                    <a:lnTo>
                      <a:pt x="124498" y="283530"/>
                    </a:lnTo>
                    <a:lnTo>
                      <a:pt x="96731" y="247483"/>
                    </a:lnTo>
                    <a:lnTo>
                      <a:pt x="87599" y="199365"/>
                    </a:lnTo>
                    <a:lnTo>
                      <a:pt x="89852" y="175377"/>
                    </a:lnTo>
                    <a:lnTo>
                      <a:pt x="107256" y="132533"/>
                    </a:lnTo>
                    <a:lnTo>
                      <a:pt x="139607" y="100520"/>
                    </a:lnTo>
                    <a:lnTo>
                      <a:pt x="181308" y="83773"/>
                    </a:lnTo>
                    <a:lnTo>
                      <a:pt x="204391" y="81610"/>
                    </a:lnTo>
                    <a:lnTo>
                      <a:pt x="228034" y="83801"/>
                    </a:lnTo>
                    <a:lnTo>
                      <a:pt x="270646" y="100741"/>
                    </a:lnTo>
                    <a:lnTo>
                      <a:pt x="303417" y="132914"/>
                    </a:lnTo>
                    <a:lnTo>
                      <a:pt x="320927" y="175556"/>
                    </a:lnTo>
                    <a:lnTo>
                      <a:pt x="323194" y="199365"/>
                    </a:lnTo>
                    <a:lnTo>
                      <a:pt x="326469" y="217715"/>
                    </a:lnTo>
                    <a:lnTo>
                      <a:pt x="335578" y="232215"/>
                    </a:lnTo>
                    <a:lnTo>
                      <a:pt x="349451" y="241740"/>
                    </a:lnTo>
                    <a:lnTo>
                      <a:pt x="367015" y="245165"/>
                    </a:lnTo>
                    <a:lnTo>
                      <a:pt x="383976" y="241682"/>
                    </a:lnTo>
                    <a:lnTo>
                      <a:pt x="397533" y="232062"/>
                    </a:lnTo>
                    <a:lnTo>
                      <a:pt x="406522" y="217543"/>
                    </a:lnTo>
                    <a:lnTo>
                      <a:pt x="409778" y="199365"/>
                    </a:lnTo>
                    <a:lnTo>
                      <a:pt x="405834" y="160472"/>
                    </a:lnTo>
                    <a:lnTo>
                      <a:pt x="394252" y="123517"/>
                    </a:lnTo>
                    <a:lnTo>
                      <a:pt x="375401" y="89369"/>
                    </a:lnTo>
                    <a:lnTo>
                      <a:pt x="349654" y="58898"/>
                    </a:lnTo>
                    <a:lnTo>
                      <a:pt x="318222" y="33673"/>
                    </a:lnTo>
                    <a:lnTo>
                      <a:pt x="282944" y="15207"/>
                    </a:lnTo>
                    <a:lnTo>
                      <a:pt x="244705" y="3862"/>
                    </a:lnTo>
                    <a:lnTo>
                      <a:pt x="20439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46" name="object 42">
                <a:extLst>
                  <a:ext uri="{FF2B5EF4-FFF2-40B4-BE49-F238E27FC236}">
                    <a16:creationId xmlns:a16="http://schemas.microsoft.com/office/drawing/2014/main" id="{5309AFCD-9954-6741-BACE-5E41D8833D80}"/>
                  </a:ext>
                </a:extLst>
              </p:cNvPr>
              <p:cNvSpPr/>
              <p:nvPr userDrawn="1"/>
            </p:nvSpPr>
            <p:spPr>
              <a:xfrm>
                <a:off x="9850658" y="4357595"/>
                <a:ext cx="241513" cy="426574"/>
              </a:xfrm>
              <a:custGeom>
                <a:avLst/>
                <a:gdLst/>
                <a:ahLst/>
                <a:cxnLst/>
                <a:rect l="l" t="t" r="r" b="b"/>
                <a:pathLst>
                  <a:path w="410209" h="724534">
                    <a:moveTo>
                      <a:pt x="204391" y="0"/>
                    </a:moveTo>
                    <a:lnTo>
                      <a:pt x="157215" y="5229"/>
                    </a:lnTo>
                    <a:lnTo>
                      <a:pt x="114196" y="20170"/>
                    </a:lnTo>
                    <a:lnTo>
                      <a:pt x="76465" y="43702"/>
                    </a:lnTo>
                    <a:lnTo>
                      <a:pt x="45151" y="74707"/>
                    </a:lnTo>
                    <a:lnTo>
                      <a:pt x="21384" y="112064"/>
                    </a:lnTo>
                    <a:lnTo>
                      <a:pt x="6296" y="154653"/>
                    </a:lnTo>
                    <a:lnTo>
                      <a:pt x="1015" y="201355"/>
                    </a:lnTo>
                    <a:lnTo>
                      <a:pt x="4564" y="242848"/>
                    </a:lnTo>
                    <a:lnTo>
                      <a:pt x="15174" y="279966"/>
                    </a:lnTo>
                    <a:lnTo>
                      <a:pt x="57369" y="340586"/>
                    </a:lnTo>
                    <a:lnTo>
                      <a:pt x="115967" y="378226"/>
                    </a:lnTo>
                    <a:lnTo>
                      <a:pt x="153392" y="392382"/>
                    </a:lnTo>
                    <a:lnTo>
                      <a:pt x="196569" y="403568"/>
                    </a:lnTo>
                    <a:lnTo>
                      <a:pt x="224612" y="410645"/>
                    </a:lnTo>
                    <a:lnTo>
                      <a:pt x="248497" y="419027"/>
                    </a:lnTo>
                    <a:lnTo>
                      <a:pt x="285331" y="440384"/>
                    </a:lnTo>
                    <a:lnTo>
                      <a:pt x="313062" y="476426"/>
                    </a:lnTo>
                    <a:lnTo>
                      <a:pt x="322189" y="524507"/>
                    </a:lnTo>
                    <a:lnTo>
                      <a:pt x="319936" y="548520"/>
                    </a:lnTo>
                    <a:lnTo>
                      <a:pt x="302531" y="591398"/>
                    </a:lnTo>
                    <a:lnTo>
                      <a:pt x="270185" y="623389"/>
                    </a:lnTo>
                    <a:lnTo>
                      <a:pt x="228481" y="640134"/>
                    </a:lnTo>
                    <a:lnTo>
                      <a:pt x="205396" y="642305"/>
                    </a:lnTo>
                    <a:lnTo>
                      <a:pt x="158284" y="633119"/>
                    </a:lnTo>
                    <a:lnTo>
                      <a:pt x="120629" y="607745"/>
                    </a:lnTo>
                    <a:lnTo>
                      <a:pt x="95665" y="569462"/>
                    </a:lnTo>
                    <a:lnTo>
                      <a:pt x="86625" y="521544"/>
                    </a:lnTo>
                    <a:lnTo>
                      <a:pt x="87670" y="505347"/>
                    </a:lnTo>
                    <a:lnTo>
                      <a:pt x="90376" y="492458"/>
                    </a:lnTo>
                    <a:lnTo>
                      <a:pt x="94099" y="481961"/>
                    </a:lnTo>
                    <a:lnTo>
                      <a:pt x="101320" y="466178"/>
                    </a:lnTo>
                    <a:lnTo>
                      <a:pt x="103998" y="459273"/>
                    </a:lnTo>
                    <a:lnTo>
                      <a:pt x="94756" y="413762"/>
                    </a:lnTo>
                    <a:lnTo>
                      <a:pt x="37561" y="412375"/>
                    </a:lnTo>
                    <a:lnTo>
                      <a:pt x="4422" y="478059"/>
                    </a:lnTo>
                    <a:lnTo>
                      <a:pt x="0" y="521544"/>
                    </a:lnTo>
                    <a:lnTo>
                      <a:pt x="5436" y="567880"/>
                    </a:lnTo>
                    <a:lnTo>
                      <a:pt x="20914" y="610450"/>
                    </a:lnTo>
                    <a:lnTo>
                      <a:pt x="45191" y="648028"/>
                    </a:lnTo>
                    <a:lnTo>
                      <a:pt x="77022" y="679390"/>
                    </a:lnTo>
                    <a:lnTo>
                      <a:pt x="115162" y="703309"/>
                    </a:lnTo>
                    <a:lnTo>
                      <a:pt x="158369" y="718559"/>
                    </a:lnTo>
                    <a:lnTo>
                      <a:pt x="205396" y="723915"/>
                    </a:lnTo>
                    <a:lnTo>
                      <a:pt x="252578" y="718685"/>
                    </a:lnTo>
                    <a:lnTo>
                      <a:pt x="295604" y="703744"/>
                    </a:lnTo>
                    <a:lnTo>
                      <a:pt x="333344" y="680209"/>
                    </a:lnTo>
                    <a:lnTo>
                      <a:pt x="364666" y="649199"/>
                    </a:lnTo>
                    <a:lnTo>
                      <a:pt x="388439" y="611835"/>
                    </a:lnTo>
                    <a:lnTo>
                      <a:pt x="403532" y="569235"/>
                    </a:lnTo>
                    <a:lnTo>
                      <a:pt x="408814" y="522518"/>
                    </a:lnTo>
                    <a:lnTo>
                      <a:pt x="405259" y="481053"/>
                    </a:lnTo>
                    <a:lnTo>
                      <a:pt x="394634" y="443953"/>
                    </a:lnTo>
                    <a:lnTo>
                      <a:pt x="352418" y="383318"/>
                    </a:lnTo>
                    <a:lnTo>
                      <a:pt x="293836" y="345675"/>
                    </a:lnTo>
                    <a:lnTo>
                      <a:pt x="256401" y="331528"/>
                    </a:lnTo>
                    <a:lnTo>
                      <a:pt x="185176" y="313259"/>
                    </a:lnTo>
                    <a:lnTo>
                      <a:pt x="161296" y="304866"/>
                    </a:lnTo>
                    <a:lnTo>
                      <a:pt x="124498" y="283520"/>
                    </a:lnTo>
                    <a:lnTo>
                      <a:pt x="96731" y="247478"/>
                    </a:lnTo>
                    <a:lnTo>
                      <a:pt x="87599" y="199365"/>
                    </a:lnTo>
                    <a:lnTo>
                      <a:pt x="89852" y="175376"/>
                    </a:lnTo>
                    <a:lnTo>
                      <a:pt x="107256" y="132528"/>
                    </a:lnTo>
                    <a:lnTo>
                      <a:pt x="139607" y="100520"/>
                    </a:lnTo>
                    <a:lnTo>
                      <a:pt x="181308" y="83773"/>
                    </a:lnTo>
                    <a:lnTo>
                      <a:pt x="204391" y="81610"/>
                    </a:lnTo>
                    <a:lnTo>
                      <a:pt x="228034" y="83801"/>
                    </a:lnTo>
                    <a:lnTo>
                      <a:pt x="270646" y="100741"/>
                    </a:lnTo>
                    <a:lnTo>
                      <a:pt x="303417" y="132910"/>
                    </a:lnTo>
                    <a:lnTo>
                      <a:pt x="320927" y="175555"/>
                    </a:lnTo>
                    <a:lnTo>
                      <a:pt x="323194" y="199365"/>
                    </a:lnTo>
                    <a:lnTo>
                      <a:pt x="326469" y="217717"/>
                    </a:lnTo>
                    <a:lnTo>
                      <a:pt x="335578" y="232220"/>
                    </a:lnTo>
                    <a:lnTo>
                      <a:pt x="349451" y="241749"/>
                    </a:lnTo>
                    <a:lnTo>
                      <a:pt x="367015" y="245175"/>
                    </a:lnTo>
                    <a:lnTo>
                      <a:pt x="383976" y="241691"/>
                    </a:lnTo>
                    <a:lnTo>
                      <a:pt x="397533" y="232067"/>
                    </a:lnTo>
                    <a:lnTo>
                      <a:pt x="406522" y="217544"/>
                    </a:lnTo>
                    <a:lnTo>
                      <a:pt x="409778" y="199365"/>
                    </a:lnTo>
                    <a:lnTo>
                      <a:pt x="405834" y="160472"/>
                    </a:lnTo>
                    <a:lnTo>
                      <a:pt x="394252" y="123517"/>
                    </a:lnTo>
                    <a:lnTo>
                      <a:pt x="375401" y="89369"/>
                    </a:lnTo>
                    <a:lnTo>
                      <a:pt x="349654" y="58898"/>
                    </a:lnTo>
                    <a:lnTo>
                      <a:pt x="318222" y="33669"/>
                    </a:lnTo>
                    <a:lnTo>
                      <a:pt x="282944" y="15203"/>
                    </a:lnTo>
                    <a:lnTo>
                      <a:pt x="244705" y="3860"/>
                    </a:lnTo>
                    <a:lnTo>
                      <a:pt x="20439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47" name="object 43">
                <a:extLst>
                  <a:ext uri="{FF2B5EF4-FFF2-40B4-BE49-F238E27FC236}">
                    <a16:creationId xmlns:a16="http://schemas.microsoft.com/office/drawing/2014/main" id="{125728E0-52DE-E644-B253-4F7938498C3B}"/>
                  </a:ext>
                </a:extLst>
              </p:cNvPr>
              <p:cNvSpPr/>
              <p:nvPr userDrawn="1"/>
            </p:nvSpPr>
            <p:spPr>
              <a:xfrm>
                <a:off x="9850658" y="5266323"/>
                <a:ext cx="241513" cy="426574"/>
              </a:xfrm>
              <a:custGeom>
                <a:avLst/>
                <a:gdLst/>
                <a:ahLst/>
                <a:cxnLst/>
                <a:rect l="l" t="t" r="r" b="b"/>
                <a:pathLst>
                  <a:path w="410209" h="724534">
                    <a:moveTo>
                      <a:pt x="204391" y="0"/>
                    </a:moveTo>
                    <a:lnTo>
                      <a:pt x="157215" y="5229"/>
                    </a:lnTo>
                    <a:lnTo>
                      <a:pt x="114196" y="20170"/>
                    </a:lnTo>
                    <a:lnTo>
                      <a:pt x="76465" y="43702"/>
                    </a:lnTo>
                    <a:lnTo>
                      <a:pt x="45151" y="74707"/>
                    </a:lnTo>
                    <a:lnTo>
                      <a:pt x="21384" y="112064"/>
                    </a:lnTo>
                    <a:lnTo>
                      <a:pt x="6296" y="154653"/>
                    </a:lnTo>
                    <a:lnTo>
                      <a:pt x="1015" y="201355"/>
                    </a:lnTo>
                    <a:lnTo>
                      <a:pt x="4564" y="242848"/>
                    </a:lnTo>
                    <a:lnTo>
                      <a:pt x="15174" y="279966"/>
                    </a:lnTo>
                    <a:lnTo>
                      <a:pt x="57369" y="340586"/>
                    </a:lnTo>
                    <a:lnTo>
                      <a:pt x="115967" y="378226"/>
                    </a:lnTo>
                    <a:lnTo>
                      <a:pt x="153392" y="392382"/>
                    </a:lnTo>
                    <a:lnTo>
                      <a:pt x="196569" y="403568"/>
                    </a:lnTo>
                    <a:lnTo>
                      <a:pt x="224612" y="410645"/>
                    </a:lnTo>
                    <a:lnTo>
                      <a:pt x="248497" y="419027"/>
                    </a:lnTo>
                    <a:lnTo>
                      <a:pt x="285331" y="440384"/>
                    </a:lnTo>
                    <a:lnTo>
                      <a:pt x="313062" y="476426"/>
                    </a:lnTo>
                    <a:lnTo>
                      <a:pt x="322189" y="524507"/>
                    </a:lnTo>
                    <a:lnTo>
                      <a:pt x="319936" y="548520"/>
                    </a:lnTo>
                    <a:lnTo>
                      <a:pt x="302531" y="591398"/>
                    </a:lnTo>
                    <a:lnTo>
                      <a:pt x="270185" y="623394"/>
                    </a:lnTo>
                    <a:lnTo>
                      <a:pt x="228481" y="640136"/>
                    </a:lnTo>
                    <a:lnTo>
                      <a:pt x="205396" y="642305"/>
                    </a:lnTo>
                    <a:lnTo>
                      <a:pt x="158284" y="633119"/>
                    </a:lnTo>
                    <a:lnTo>
                      <a:pt x="120629" y="607747"/>
                    </a:lnTo>
                    <a:lnTo>
                      <a:pt x="95665" y="569466"/>
                    </a:lnTo>
                    <a:lnTo>
                      <a:pt x="86625" y="521554"/>
                    </a:lnTo>
                    <a:lnTo>
                      <a:pt x="87670" y="505351"/>
                    </a:lnTo>
                    <a:lnTo>
                      <a:pt x="90376" y="492460"/>
                    </a:lnTo>
                    <a:lnTo>
                      <a:pt x="94099" y="481961"/>
                    </a:lnTo>
                    <a:lnTo>
                      <a:pt x="101320" y="466183"/>
                    </a:lnTo>
                    <a:lnTo>
                      <a:pt x="103998" y="459277"/>
                    </a:lnTo>
                    <a:lnTo>
                      <a:pt x="94756" y="413762"/>
                    </a:lnTo>
                    <a:lnTo>
                      <a:pt x="37561" y="412375"/>
                    </a:lnTo>
                    <a:lnTo>
                      <a:pt x="4422" y="478063"/>
                    </a:lnTo>
                    <a:lnTo>
                      <a:pt x="0" y="521554"/>
                    </a:lnTo>
                    <a:lnTo>
                      <a:pt x="5436" y="567886"/>
                    </a:lnTo>
                    <a:lnTo>
                      <a:pt x="20914" y="610454"/>
                    </a:lnTo>
                    <a:lnTo>
                      <a:pt x="45191" y="648030"/>
                    </a:lnTo>
                    <a:lnTo>
                      <a:pt x="77022" y="679391"/>
                    </a:lnTo>
                    <a:lnTo>
                      <a:pt x="115162" y="703309"/>
                    </a:lnTo>
                    <a:lnTo>
                      <a:pt x="158369" y="718559"/>
                    </a:lnTo>
                    <a:lnTo>
                      <a:pt x="205396" y="723915"/>
                    </a:lnTo>
                    <a:lnTo>
                      <a:pt x="252578" y="718685"/>
                    </a:lnTo>
                    <a:lnTo>
                      <a:pt x="295604" y="703744"/>
                    </a:lnTo>
                    <a:lnTo>
                      <a:pt x="333344" y="680209"/>
                    </a:lnTo>
                    <a:lnTo>
                      <a:pt x="364666" y="649199"/>
                    </a:lnTo>
                    <a:lnTo>
                      <a:pt x="388439" y="611835"/>
                    </a:lnTo>
                    <a:lnTo>
                      <a:pt x="403532" y="569235"/>
                    </a:lnTo>
                    <a:lnTo>
                      <a:pt x="408814" y="522518"/>
                    </a:lnTo>
                    <a:lnTo>
                      <a:pt x="405259" y="481053"/>
                    </a:lnTo>
                    <a:lnTo>
                      <a:pt x="394634" y="443953"/>
                    </a:lnTo>
                    <a:lnTo>
                      <a:pt x="352418" y="383318"/>
                    </a:lnTo>
                    <a:lnTo>
                      <a:pt x="293836" y="345675"/>
                    </a:lnTo>
                    <a:lnTo>
                      <a:pt x="256401" y="331528"/>
                    </a:lnTo>
                    <a:lnTo>
                      <a:pt x="213218" y="320346"/>
                    </a:lnTo>
                    <a:lnTo>
                      <a:pt x="185176" y="313264"/>
                    </a:lnTo>
                    <a:lnTo>
                      <a:pt x="161296" y="304871"/>
                    </a:lnTo>
                    <a:lnTo>
                      <a:pt x="124498" y="283530"/>
                    </a:lnTo>
                    <a:lnTo>
                      <a:pt x="96731" y="247483"/>
                    </a:lnTo>
                    <a:lnTo>
                      <a:pt x="87599" y="199365"/>
                    </a:lnTo>
                    <a:lnTo>
                      <a:pt x="89852" y="175377"/>
                    </a:lnTo>
                    <a:lnTo>
                      <a:pt x="107256" y="132533"/>
                    </a:lnTo>
                    <a:lnTo>
                      <a:pt x="139607" y="100525"/>
                    </a:lnTo>
                    <a:lnTo>
                      <a:pt x="181308" y="83775"/>
                    </a:lnTo>
                    <a:lnTo>
                      <a:pt x="204391" y="81610"/>
                    </a:lnTo>
                    <a:lnTo>
                      <a:pt x="228034" y="83801"/>
                    </a:lnTo>
                    <a:lnTo>
                      <a:pt x="270646" y="100746"/>
                    </a:lnTo>
                    <a:lnTo>
                      <a:pt x="303417" y="132914"/>
                    </a:lnTo>
                    <a:lnTo>
                      <a:pt x="320927" y="175555"/>
                    </a:lnTo>
                    <a:lnTo>
                      <a:pt x="323194" y="199365"/>
                    </a:lnTo>
                    <a:lnTo>
                      <a:pt x="326469" y="217717"/>
                    </a:lnTo>
                    <a:lnTo>
                      <a:pt x="335578" y="232220"/>
                    </a:lnTo>
                    <a:lnTo>
                      <a:pt x="349451" y="241749"/>
                    </a:lnTo>
                    <a:lnTo>
                      <a:pt x="367015" y="245175"/>
                    </a:lnTo>
                    <a:lnTo>
                      <a:pt x="383976" y="241691"/>
                    </a:lnTo>
                    <a:lnTo>
                      <a:pt x="397533" y="232067"/>
                    </a:lnTo>
                    <a:lnTo>
                      <a:pt x="406522" y="217544"/>
                    </a:lnTo>
                    <a:lnTo>
                      <a:pt x="409778" y="199365"/>
                    </a:lnTo>
                    <a:lnTo>
                      <a:pt x="405834" y="160472"/>
                    </a:lnTo>
                    <a:lnTo>
                      <a:pt x="394252" y="123517"/>
                    </a:lnTo>
                    <a:lnTo>
                      <a:pt x="375401" y="89369"/>
                    </a:lnTo>
                    <a:lnTo>
                      <a:pt x="349654" y="58898"/>
                    </a:lnTo>
                    <a:lnTo>
                      <a:pt x="318222" y="33673"/>
                    </a:lnTo>
                    <a:lnTo>
                      <a:pt x="282944" y="15207"/>
                    </a:lnTo>
                    <a:lnTo>
                      <a:pt x="244705" y="3862"/>
                    </a:lnTo>
                    <a:lnTo>
                      <a:pt x="20439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48" name="object 44">
                <a:extLst>
                  <a:ext uri="{FF2B5EF4-FFF2-40B4-BE49-F238E27FC236}">
                    <a16:creationId xmlns:a16="http://schemas.microsoft.com/office/drawing/2014/main" id="{9BF6C568-B4ED-8E41-A19B-F509F9548123}"/>
                  </a:ext>
                </a:extLst>
              </p:cNvPr>
              <p:cNvSpPr/>
              <p:nvPr userDrawn="1"/>
            </p:nvSpPr>
            <p:spPr>
              <a:xfrm>
                <a:off x="9850658" y="6175051"/>
                <a:ext cx="241513" cy="426574"/>
              </a:xfrm>
              <a:custGeom>
                <a:avLst/>
                <a:gdLst/>
                <a:ahLst/>
                <a:cxnLst/>
                <a:rect l="l" t="t" r="r" b="b"/>
                <a:pathLst>
                  <a:path w="410209" h="724534">
                    <a:moveTo>
                      <a:pt x="204391" y="0"/>
                    </a:moveTo>
                    <a:lnTo>
                      <a:pt x="157215" y="5229"/>
                    </a:lnTo>
                    <a:lnTo>
                      <a:pt x="114196" y="20170"/>
                    </a:lnTo>
                    <a:lnTo>
                      <a:pt x="76465" y="43702"/>
                    </a:lnTo>
                    <a:lnTo>
                      <a:pt x="45151" y="74707"/>
                    </a:lnTo>
                    <a:lnTo>
                      <a:pt x="21384" y="112064"/>
                    </a:lnTo>
                    <a:lnTo>
                      <a:pt x="6296" y="154653"/>
                    </a:lnTo>
                    <a:lnTo>
                      <a:pt x="1015" y="201355"/>
                    </a:lnTo>
                    <a:lnTo>
                      <a:pt x="4564" y="242848"/>
                    </a:lnTo>
                    <a:lnTo>
                      <a:pt x="15174" y="279966"/>
                    </a:lnTo>
                    <a:lnTo>
                      <a:pt x="57369" y="340586"/>
                    </a:lnTo>
                    <a:lnTo>
                      <a:pt x="115967" y="378226"/>
                    </a:lnTo>
                    <a:lnTo>
                      <a:pt x="153392" y="392382"/>
                    </a:lnTo>
                    <a:lnTo>
                      <a:pt x="196569" y="403568"/>
                    </a:lnTo>
                    <a:lnTo>
                      <a:pt x="224612" y="410645"/>
                    </a:lnTo>
                    <a:lnTo>
                      <a:pt x="248497" y="419027"/>
                    </a:lnTo>
                    <a:lnTo>
                      <a:pt x="285331" y="440384"/>
                    </a:lnTo>
                    <a:lnTo>
                      <a:pt x="313062" y="476426"/>
                    </a:lnTo>
                    <a:lnTo>
                      <a:pt x="322189" y="524507"/>
                    </a:lnTo>
                    <a:lnTo>
                      <a:pt x="319936" y="548520"/>
                    </a:lnTo>
                    <a:lnTo>
                      <a:pt x="302531" y="591398"/>
                    </a:lnTo>
                    <a:lnTo>
                      <a:pt x="270185" y="623394"/>
                    </a:lnTo>
                    <a:lnTo>
                      <a:pt x="228481" y="640136"/>
                    </a:lnTo>
                    <a:lnTo>
                      <a:pt x="205396" y="642305"/>
                    </a:lnTo>
                    <a:lnTo>
                      <a:pt x="158284" y="633119"/>
                    </a:lnTo>
                    <a:lnTo>
                      <a:pt x="120629" y="607745"/>
                    </a:lnTo>
                    <a:lnTo>
                      <a:pt x="95665" y="569462"/>
                    </a:lnTo>
                    <a:lnTo>
                      <a:pt x="86625" y="521544"/>
                    </a:lnTo>
                    <a:lnTo>
                      <a:pt x="87670" y="505347"/>
                    </a:lnTo>
                    <a:lnTo>
                      <a:pt x="90376" y="492458"/>
                    </a:lnTo>
                    <a:lnTo>
                      <a:pt x="94099" y="481961"/>
                    </a:lnTo>
                    <a:lnTo>
                      <a:pt x="101320" y="466183"/>
                    </a:lnTo>
                    <a:lnTo>
                      <a:pt x="103998" y="459277"/>
                    </a:lnTo>
                    <a:lnTo>
                      <a:pt x="94756" y="413762"/>
                    </a:lnTo>
                    <a:lnTo>
                      <a:pt x="37561" y="412375"/>
                    </a:lnTo>
                    <a:lnTo>
                      <a:pt x="4422" y="478059"/>
                    </a:lnTo>
                    <a:lnTo>
                      <a:pt x="0" y="521544"/>
                    </a:lnTo>
                    <a:lnTo>
                      <a:pt x="5436" y="567880"/>
                    </a:lnTo>
                    <a:lnTo>
                      <a:pt x="20914" y="610450"/>
                    </a:lnTo>
                    <a:lnTo>
                      <a:pt x="45191" y="648028"/>
                    </a:lnTo>
                    <a:lnTo>
                      <a:pt x="77022" y="679390"/>
                    </a:lnTo>
                    <a:lnTo>
                      <a:pt x="115162" y="703309"/>
                    </a:lnTo>
                    <a:lnTo>
                      <a:pt x="158369" y="718559"/>
                    </a:lnTo>
                    <a:lnTo>
                      <a:pt x="205396" y="723915"/>
                    </a:lnTo>
                    <a:lnTo>
                      <a:pt x="252578" y="718685"/>
                    </a:lnTo>
                    <a:lnTo>
                      <a:pt x="295604" y="703744"/>
                    </a:lnTo>
                    <a:lnTo>
                      <a:pt x="333344" y="680209"/>
                    </a:lnTo>
                    <a:lnTo>
                      <a:pt x="364666" y="649199"/>
                    </a:lnTo>
                    <a:lnTo>
                      <a:pt x="388439" y="611835"/>
                    </a:lnTo>
                    <a:lnTo>
                      <a:pt x="403532" y="569235"/>
                    </a:lnTo>
                    <a:lnTo>
                      <a:pt x="408814" y="522518"/>
                    </a:lnTo>
                    <a:lnTo>
                      <a:pt x="405259" y="481053"/>
                    </a:lnTo>
                    <a:lnTo>
                      <a:pt x="394634" y="443953"/>
                    </a:lnTo>
                    <a:lnTo>
                      <a:pt x="352418" y="383318"/>
                    </a:lnTo>
                    <a:lnTo>
                      <a:pt x="293836" y="345675"/>
                    </a:lnTo>
                    <a:lnTo>
                      <a:pt x="256401" y="331528"/>
                    </a:lnTo>
                    <a:lnTo>
                      <a:pt x="185176" y="313259"/>
                    </a:lnTo>
                    <a:lnTo>
                      <a:pt x="161296" y="304866"/>
                    </a:lnTo>
                    <a:lnTo>
                      <a:pt x="124498" y="283520"/>
                    </a:lnTo>
                    <a:lnTo>
                      <a:pt x="96731" y="247481"/>
                    </a:lnTo>
                    <a:lnTo>
                      <a:pt x="87599" y="199365"/>
                    </a:lnTo>
                    <a:lnTo>
                      <a:pt x="89852" y="175377"/>
                    </a:lnTo>
                    <a:lnTo>
                      <a:pt x="107256" y="132533"/>
                    </a:lnTo>
                    <a:lnTo>
                      <a:pt x="139607" y="100525"/>
                    </a:lnTo>
                    <a:lnTo>
                      <a:pt x="181308" y="83775"/>
                    </a:lnTo>
                    <a:lnTo>
                      <a:pt x="204391" y="81610"/>
                    </a:lnTo>
                    <a:lnTo>
                      <a:pt x="228034" y="83801"/>
                    </a:lnTo>
                    <a:lnTo>
                      <a:pt x="270646" y="100741"/>
                    </a:lnTo>
                    <a:lnTo>
                      <a:pt x="303417" y="132914"/>
                    </a:lnTo>
                    <a:lnTo>
                      <a:pt x="320927" y="175556"/>
                    </a:lnTo>
                    <a:lnTo>
                      <a:pt x="323194" y="199365"/>
                    </a:lnTo>
                    <a:lnTo>
                      <a:pt x="326469" y="217717"/>
                    </a:lnTo>
                    <a:lnTo>
                      <a:pt x="335578" y="232220"/>
                    </a:lnTo>
                    <a:lnTo>
                      <a:pt x="349451" y="241749"/>
                    </a:lnTo>
                    <a:lnTo>
                      <a:pt x="367015" y="245175"/>
                    </a:lnTo>
                    <a:lnTo>
                      <a:pt x="383976" y="241691"/>
                    </a:lnTo>
                    <a:lnTo>
                      <a:pt x="397533" y="232067"/>
                    </a:lnTo>
                    <a:lnTo>
                      <a:pt x="406522" y="217544"/>
                    </a:lnTo>
                    <a:lnTo>
                      <a:pt x="409778" y="199365"/>
                    </a:lnTo>
                    <a:lnTo>
                      <a:pt x="405834" y="160472"/>
                    </a:lnTo>
                    <a:lnTo>
                      <a:pt x="394252" y="123517"/>
                    </a:lnTo>
                    <a:lnTo>
                      <a:pt x="375401" y="89369"/>
                    </a:lnTo>
                    <a:lnTo>
                      <a:pt x="349654" y="58898"/>
                    </a:lnTo>
                    <a:lnTo>
                      <a:pt x="318222" y="33669"/>
                    </a:lnTo>
                    <a:lnTo>
                      <a:pt x="282944" y="15203"/>
                    </a:lnTo>
                    <a:lnTo>
                      <a:pt x="244705" y="3860"/>
                    </a:lnTo>
                    <a:lnTo>
                      <a:pt x="20439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grpSp>
        <p:grpSp>
          <p:nvGrpSpPr>
            <p:cNvPr id="63" name="Group 62">
              <a:extLst>
                <a:ext uri="{FF2B5EF4-FFF2-40B4-BE49-F238E27FC236}">
                  <a16:creationId xmlns:a16="http://schemas.microsoft.com/office/drawing/2014/main" id="{F52622D7-11AD-6B4F-9F7C-1CF54E3F6DE6}"/>
                </a:ext>
              </a:extLst>
            </p:cNvPr>
            <p:cNvGrpSpPr/>
            <p:nvPr userDrawn="1"/>
          </p:nvGrpSpPr>
          <p:grpSpPr>
            <a:xfrm>
              <a:off x="10778381" y="388947"/>
              <a:ext cx="241513" cy="5878945"/>
              <a:chOff x="10574437" y="388947"/>
              <a:chExt cx="241513" cy="5878945"/>
            </a:xfrm>
          </p:grpSpPr>
          <p:sp>
            <p:nvSpPr>
              <p:cNvPr id="49" name="object 45">
                <a:extLst>
                  <a:ext uri="{FF2B5EF4-FFF2-40B4-BE49-F238E27FC236}">
                    <a16:creationId xmlns:a16="http://schemas.microsoft.com/office/drawing/2014/main" id="{F7489DA1-6C1B-FF4B-A57E-589DAFE94DAD}"/>
                  </a:ext>
                </a:extLst>
              </p:cNvPr>
              <p:cNvSpPr/>
              <p:nvPr userDrawn="1"/>
            </p:nvSpPr>
            <p:spPr>
              <a:xfrm>
                <a:off x="10574437" y="388947"/>
                <a:ext cx="241513" cy="426574"/>
              </a:xfrm>
              <a:custGeom>
                <a:avLst/>
                <a:gdLst/>
                <a:ahLst/>
                <a:cxnLst/>
                <a:rect l="l" t="t" r="r" b="b"/>
                <a:pathLst>
                  <a:path w="410209" h="724535">
                    <a:moveTo>
                      <a:pt x="204391" y="0"/>
                    </a:moveTo>
                    <a:lnTo>
                      <a:pt x="157215" y="5229"/>
                    </a:lnTo>
                    <a:lnTo>
                      <a:pt x="114196" y="20170"/>
                    </a:lnTo>
                    <a:lnTo>
                      <a:pt x="76465" y="43702"/>
                    </a:lnTo>
                    <a:lnTo>
                      <a:pt x="45151" y="74707"/>
                    </a:lnTo>
                    <a:lnTo>
                      <a:pt x="21384" y="112064"/>
                    </a:lnTo>
                    <a:lnTo>
                      <a:pt x="6296" y="154653"/>
                    </a:lnTo>
                    <a:lnTo>
                      <a:pt x="1015" y="201355"/>
                    </a:lnTo>
                    <a:lnTo>
                      <a:pt x="4564" y="242848"/>
                    </a:lnTo>
                    <a:lnTo>
                      <a:pt x="15174" y="279966"/>
                    </a:lnTo>
                    <a:lnTo>
                      <a:pt x="57369" y="340586"/>
                    </a:lnTo>
                    <a:lnTo>
                      <a:pt x="115967" y="378226"/>
                    </a:lnTo>
                    <a:lnTo>
                      <a:pt x="153392" y="392382"/>
                    </a:lnTo>
                    <a:lnTo>
                      <a:pt x="196569" y="403568"/>
                    </a:lnTo>
                    <a:lnTo>
                      <a:pt x="224612" y="410645"/>
                    </a:lnTo>
                    <a:lnTo>
                      <a:pt x="248497" y="419027"/>
                    </a:lnTo>
                    <a:lnTo>
                      <a:pt x="285331" y="440384"/>
                    </a:lnTo>
                    <a:lnTo>
                      <a:pt x="313062" y="476426"/>
                    </a:lnTo>
                    <a:lnTo>
                      <a:pt x="322189" y="524507"/>
                    </a:lnTo>
                    <a:lnTo>
                      <a:pt x="319936" y="548520"/>
                    </a:lnTo>
                    <a:lnTo>
                      <a:pt x="302531" y="591398"/>
                    </a:lnTo>
                    <a:lnTo>
                      <a:pt x="270185" y="623389"/>
                    </a:lnTo>
                    <a:lnTo>
                      <a:pt x="228481" y="640134"/>
                    </a:lnTo>
                    <a:lnTo>
                      <a:pt x="205396" y="642305"/>
                    </a:lnTo>
                    <a:lnTo>
                      <a:pt x="158286" y="633119"/>
                    </a:lnTo>
                    <a:lnTo>
                      <a:pt x="120635" y="607747"/>
                    </a:lnTo>
                    <a:lnTo>
                      <a:pt x="95674" y="569466"/>
                    </a:lnTo>
                    <a:lnTo>
                      <a:pt x="86636" y="521554"/>
                    </a:lnTo>
                    <a:lnTo>
                      <a:pt x="87679" y="505351"/>
                    </a:lnTo>
                    <a:lnTo>
                      <a:pt x="90382" y="492460"/>
                    </a:lnTo>
                    <a:lnTo>
                      <a:pt x="94101" y="481961"/>
                    </a:lnTo>
                    <a:lnTo>
                      <a:pt x="101322" y="466181"/>
                    </a:lnTo>
                    <a:lnTo>
                      <a:pt x="104003" y="459273"/>
                    </a:lnTo>
                    <a:lnTo>
                      <a:pt x="94761" y="413762"/>
                    </a:lnTo>
                    <a:lnTo>
                      <a:pt x="37561" y="412375"/>
                    </a:lnTo>
                    <a:lnTo>
                      <a:pt x="4422" y="478063"/>
                    </a:lnTo>
                    <a:lnTo>
                      <a:pt x="0" y="521554"/>
                    </a:lnTo>
                    <a:lnTo>
                      <a:pt x="5436" y="567886"/>
                    </a:lnTo>
                    <a:lnTo>
                      <a:pt x="20914" y="610454"/>
                    </a:lnTo>
                    <a:lnTo>
                      <a:pt x="45191" y="648030"/>
                    </a:lnTo>
                    <a:lnTo>
                      <a:pt x="77022" y="679391"/>
                    </a:lnTo>
                    <a:lnTo>
                      <a:pt x="115162" y="703309"/>
                    </a:lnTo>
                    <a:lnTo>
                      <a:pt x="158369" y="718559"/>
                    </a:lnTo>
                    <a:lnTo>
                      <a:pt x="205396" y="723915"/>
                    </a:lnTo>
                    <a:lnTo>
                      <a:pt x="252578" y="718685"/>
                    </a:lnTo>
                    <a:lnTo>
                      <a:pt x="295604" y="703744"/>
                    </a:lnTo>
                    <a:lnTo>
                      <a:pt x="333344" y="680209"/>
                    </a:lnTo>
                    <a:lnTo>
                      <a:pt x="364666" y="649199"/>
                    </a:lnTo>
                    <a:lnTo>
                      <a:pt x="388439" y="611835"/>
                    </a:lnTo>
                    <a:lnTo>
                      <a:pt x="403532" y="569235"/>
                    </a:lnTo>
                    <a:lnTo>
                      <a:pt x="408814" y="522518"/>
                    </a:lnTo>
                    <a:lnTo>
                      <a:pt x="405259" y="481053"/>
                    </a:lnTo>
                    <a:lnTo>
                      <a:pt x="394634" y="443953"/>
                    </a:lnTo>
                    <a:lnTo>
                      <a:pt x="352418" y="383318"/>
                    </a:lnTo>
                    <a:lnTo>
                      <a:pt x="293836" y="345675"/>
                    </a:lnTo>
                    <a:lnTo>
                      <a:pt x="256401" y="331528"/>
                    </a:lnTo>
                    <a:lnTo>
                      <a:pt x="185176" y="313259"/>
                    </a:lnTo>
                    <a:lnTo>
                      <a:pt x="161296" y="304866"/>
                    </a:lnTo>
                    <a:lnTo>
                      <a:pt x="124498" y="283520"/>
                    </a:lnTo>
                    <a:lnTo>
                      <a:pt x="96731" y="247481"/>
                    </a:lnTo>
                    <a:lnTo>
                      <a:pt x="87599" y="199365"/>
                    </a:lnTo>
                    <a:lnTo>
                      <a:pt x="89852" y="175377"/>
                    </a:lnTo>
                    <a:lnTo>
                      <a:pt x="107256" y="132533"/>
                    </a:lnTo>
                    <a:lnTo>
                      <a:pt x="139607" y="100525"/>
                    </a:lnTo>
                    <a:lnTo>
                      <a:pt x="181308" y="83775"/>
                    </a:lnTo>
                    <a:lnTo>
                      <a:pt x="204391" y="81610"/>
                    </a:lnTo>
                    <a:lnTo>
                      <a:pt x="228034" y="83801"/>
                    </a:lnTo>
                    <a:lnTo>
                      <a:pt x="270646" y="100741"/>
                    </a:lnTo>
                    <a:lnTo>
                      <a:pt x="303417" y="132914"/>
                    </a:lnTo>
                    <a:lnTo>
                      <a:pt x="320927" y="175556"/>
                    </a:lnTo>
                    <a:lnTo>
                      <a:pt x="323194" y="199365"/>
                    </a:lnTo>
                    <a:lnTo>
                      <a:pt x="326469" y="217715"/>
                    </a:lnTo>
                    <a:lnTo>
                      <a:pt x="335578" y="232215"/>
                    </a:lnTo>
                    <a:lnTo>
                      <a:pt x="349451" y="241740"/>
                    </a:lnTo>
                    <a:lnTo>
                      <a:pt x="367015" y="245165"/>
                    </a:lnTo>
                    <a:lnTo>
                      <a:pt x="383977" y="241682"/>
                    </a:lnTo>
                    <a:lnTo>
                      <a:pt x="397538" y="232062"/>
                    </a:lnTo>
                    <a:lnTo>
                      <a:pt x="406531" y="217543"/>
                    </a:lnTo>
                    <a:lnTo>
                      <a:pt x="409788" y="199365"/>
                    </a:lnTo>
                    <a:lnTo>
                      <a:pt x="405843" y="160472"/>
                    </a:lnTo>
                    <a:lnTo>
                      <a:pt x="394257" y="123517"/>
                    </a:lnTo>
                    <a:lnTo>
                      <a:pt x="375403" y="89369"/>
                    </a:lnTo>
                    <a:lnTo>
                      <a:pt x="349654" y="58898"/>
                    </a:lnTo>
                    <a:lnTo>
                      <a:pt x="318222" y="33669"/>
                    </a:lnTo>
                    <a:lnTo>
                      <a:pt x="282944" y="15203"/>
                    </a:lnTo>
                    <a:lnTo>
                      <a:pt x="244705" y="3860"/>
                    </a:lnTo>
                    <a:lnTo>
                      <a:pt x="20439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50" name="object 46">
                <a:extLst>
                  <a:ext uri="{FF2B5EF4-FFF2-40B4-BE49-F238E27FC236}">
                    <a16:creationId xmlns:a16="http://schemas.microsoft.com/office/drawing/2014/main" id="{01A2DCE8-F9F4-2C43-9CEE-EDB494444F4A}"/>
                  </a:ext>
                </a:extLst>
              </p:cNvPr>
              <p:cNvSpPr/>
              <p:nvPr userDrawn="1"/>
            </p:nvSpPr>
            <p:spPr>
              <a:xfrm>
                <a:off x="10574437" y="1297675"/>
                <a:ext cx="241513" cy="426574"/>
              </a:xfrm>
              <a:custGeom>
                <a:avLst/>
                <a:gdLst/>
                <a:ahLst/>
                <a:cxnLst/>
                <a:rect l="l" t="t" r="r" b="b"/>
                <a:pathLst>
                  <a:path w="410209" h="724535">
                    <a:moveTo>
                      <a:pt x="204391" y="0"/>
                    </a:moveTo>
                    <a:lnTo>
                      <a:pt x="157215" y="5229"/>
                    </a:lnTo>
                    <a:lnTo>
                      <a:pt x="114196" y="20170"/>
                    </a:lnTo>
                    <a:lnTo>
                      <a:pt x="76465" y="43702"/>
                    </a:lnTo>
                    <a:lnTo>
                      <a:pt x="45151" y="74707"/>
                    </a:lnTo>
                    <a:lnTo>
                      <a:pt x="21384" y="112064"/>
                    </a:lnTo>
                    <a:lnTo>
                      <a:pt x="6296" y="154653"/>
                    </a:lnTo>
                    <a:lnTo>
                      <a:pt x="1015" y="201355"/>
                    </a:lnTo>
                    <a:lnTo>
                      <a:pt x="4564" y="242848"/>
                    </a:lnTo>
                    <a:lnTo>
                      <a:pt x="15174" y="279966"/>
                    </a:lnTo>
                    <a:lnTo>
                      <a:pt x="57369" y="340586"/>
                    </a:lnTo>
                    <a:lnTo>
                      <a:pt x="115967" y="378226"/>
                    </a:lnTo>
                    <a:lnTo>
                      <a:pt x="153392" y="392382"/>
                    </a:lnTo>
                    <a:lnTo>
                      <a:pt x="196569" y="403568"/>
                    </a:lnTo>
                    <a:lnTo>
                      <a:pt x="224612" y="410645"/>
                    </a:lnTo>
                    <a:lnTo>
                      <a:pt x="248497" y="419027"/>
                    </a:lnTo>
                    <a:lnTo>
                      <a:pt x="285331" y="440384"/>
                    </a:lnTo>
                    <a:lnTo>
                      <a:pt x="313062" y="476426"/>
                    </a:lnTo>
                    <a:lnTo>
                      <a:pt x="322189" y="524507"/>
                    </a:lnTo>
                    <a:lnTo>
                      <a:pt x="319936" y="548520"/>
                    </a:lnTo>
                    <a:lnTo>
                      <a:pt x="302531" y="591398"/>
                    </a:lnTo>
                    <a:lnTo>
                      <a:pt x="270185" y="623389"/>
                    </a:lnTo>
                    <a:lnTo>
                      <a:pt x="228481" y="640134"/>
                    </a:lnTo>
                    <a:lnTo>
                      <a:pt x="205396" y="642305"/>
                    </a:lnTo>
                    <a:lnTo>
                      <a:pt x="158286" y="633119"/>
                    </a:lnTo>
                    <a:lnTo>
                      <a:pt x="120635" y="607747"/>
                    </a:lnTo>
                    <a:lnTo>
                      <a:pt x="95674" y="569466"/>
                    </a:lnTo>
                    <a:lnTo>
                      <a:pt x="86636" y="521554"/>
                    </a:lnTo>
                    <a:lnTo>
                      <a:pt x="87679" y="505351"/>
                    </a:lnTo>
                    <a:lnTo>
                      <a:pt x="90382" y="492460"/>
                    </a:lnTo>
                    <a:lnTo>
                      <a:pt x="94101" y="481961"/>
                    </a:lnTo>
                    <a:lnTo>
                      <a:pt x="101322" y="466181"/>
                    </a:lnTo>
                    <a:lnTo>
                      <a:pt x="104003" y="459273"/>
                    </a:lnTo>
                    <a:lnTo>
                      <a:pt x="94761" y="413762"/>
                    </a:lnTo>
                    <a:lnTo>
                      <a:pt x="37561" y="412375"/>
                    </a:lnTo>
                    <a:lnTo>
                      <a:pt x="4422" y="478063"/>
                    </a:lnTo>
                    <a:lnTo>
                      <a:pt x="0" y="521554"/>
                    </a:lnTo>
                    <a:lnTo>
                      <a:pt x="5436" y="567886"/>
                    </a:lnTo>
                    <a:lnTo>
                      <a:pt x="20914" y="610454"/>
                    </a:lnTo>
                    <a:lnTo>
                      <a:pt x="45191" y="648030"/>
                    </a:lnTo>
                    <a:lnTo>
                      <a:pt x="77022" y="679391"/>
                    </a:lnTo>
                    <a:lnTo>
                      <a:pt x="115162" y="703309"/>
                    </a:lnTo>
                    <a:lnTo>
                      <a:pt x="158369" y="718559"/>
                    </a:lnTo>
                    <a:lnTo>
                      <a:pt x="205396" y="723915"/>
                    </a:lnTo>
                    <a:lnTo>
                      <a:pt x="252578" y="718685"/>
                    </a:lnTo>
                    <a:lnTo>
                      <a:pt x="295604" y="703744"/>
                    </a:lnTo>
                    <a:lnTo>
                      <a:pt x="333344" y="680209"/>
                    </a:lnTo>
                    <a:lnTo>
                      <a:pt x="364666" y="649199"/>
                    </a:lnTo>
                    <a:lnTo>
                      <a:pt x="388439" y="611835"/>
                    </a:lnTo>
                    <a:lnTo>
                      <a:pt x="403532" y="569235"/>
                    </a:lnTo>
                    <a:lnTo>
                      <a:pt x="408814" y="522518"/>
                    </a:lnTo>
                    <a:lnTo>
                      <a:pt x="405259" y="481053"/>
                    </a:lnTo>
                    <a:lnTo>
                      <a:pt x="394634" y="443953"/>
                    </a:lnTo>
                    <a:lnTo>
                      <a:pt x="352418" y="383318"/>
                    </a:lnTo>
                    <a:lnTo>
                      <a:pt x="293836" y="345671"/>
                    </a:lnTo>
                    <a:lnTo>
                      <a:pt x="256401" y="331527"/>
                    </a:lnTo>
                    <a:lnTo>
                      <a:pt x="185176" y="313259"/>
                    </a:lnTo>
                    <a:lnTo>
                      <a:pt x="161296" y="304866"/>
                    </a:lnTo>
                    <a:lnTo>
                      <a:pt x="124498" y="283520"/>
                    </a:lnTo>
                    <a:lnTo>
                      <a:pt x="96731" y="247481"/>
                    </a:lnTo>
                    <a:lnTo>
                      <a:pt x="87599" y="199365"/>
                    </a:lnTo>
                    <a:lnTo>
                      <a:pt x="89852" y="175377"/>
                    </a:lnTo>
                    <a:lnTo>
                      <a:pt x="107256" y="132533"/>
                    </a:lnTo>
                    <a:lnTo>
                      <a:pt x="139607" y="100520"/>
                    </a:lnTo>
                    <a:lnTo>
                      <a:pt x="181308" y="83773"/>
                    </a:lnTo>
                    <a:lnTo>
                      <a:pt x="204391" y="81610"/>
                    </a:lnTo>
                    <a:lnTo>
                      <a:pt x="228034" y="83801"/>
                    </a:lnTo>
                    <a:lnTo>
                      <a:pt x="270646" y="100741"/>
                    </a:lnTo>
                    <a:lnTo>
                      <a:pt x="303417" y="132910"/>
                    </a:lnTo>
                    <a:lnTo>
                      <a:pt x="320927" y="175555"/>
                    </a:lnTo>
                    <a:lnTo>
                      <a:pt x="323194" y="199365"/>
                    </a:lnTo>
                    <a:lnTo>
                      <a:pt x="326469" y="217715"/>
                    </a:lnTo>
                    <a:lnTo>
                      <a:pt x="335578" y="232215"/>
                    </a:lnTo>
                    <a:lnTo>
                      <a:pt x="349451" y="241740"/>
                    </a:lnTo>
                    <a:lnTo>
                      <a:pt x="367015" y="245165"/>
                    </a:lnTo>
                    <a:lnTo>
                      <a:pt x="383977" y="241682"/>
                    </a:lnTo>
                    <a:lnTo>
                      <a:pt x="397538" y="232062"/>
                    </a:lnTo>
                    <a:lnTo>
                      <a:pt x="406531" y="217543"/>
                    </a:lnTo>
                    <a:lnTo>
                      <a:pt x="409788" y="199365"/>
                    </a:lnTo>
                    <a:lnTo>
                      <a:pt x="405843" y="160472"/>
                    </a:lnTo>
                    <a:lnTo>
                      <a:pt x="394257" y="123517"/>
                    </a:lnTo>
                    <a:lnTo>
                      <a:pt x="375403" y="89369"/>
                    </a:lnTo>
                    <a:lnTo>
                      <a:pt x="349654" y="58898"/>
                    </a:lnTo>
                    <a:lnTo>
                      <a:pt x="318222" y="33669"/>
                    </a:lnTo>
                    <a:lnTo>
                      <a:pt x="282944" y="15203"/>
                    </a:lnTo>
                    <a:lnTo>
                      <a:pt x="244705" y="3860"/>
                    </a:lnTo>
                    <a:lnTo>
                      <a:pt x="20439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51" name="object 47">
                <a:extLst>
                  <a:ext uri="{FF2B5EF4-FFF2-40B4-BE49-F238E27FC236}">
                    <a16:creationId xmlns:a16="http://schemas.microsoft.com/office/drawing/2014/main" id="{1EF702EA-D1D9-534D-8030-2F87D6F561F8}"/>
                  </a:ext>
                </a:extLst>
              </p:cNvPr>
              <p:cNvSpPr/>
              <p:nvPr userDrawn="1"/>
            </p:nvSpPr>
            <p:spPr>
              <a:xfrm>
                <a:off x="10574437" y="2206404"/>
                <a:ext cx="241513" cy="426574"/>
              </a:xfrm>
              <a:custGeom>
                <a:avLst/>
                <a:gdLst/>
                <a:ahLst/>
                <a:cxnLst/>
                <a:rect l="l" t="t" r="r" b="b"/>
                <a:pathLst>
                  <a:path w="410209" h="724535">
                    <a:moveTo>
                      <a:pt x="204391" y="0"/>
                    </a:moveTo>
                    <a:lnTo>
                      <a:pt x="157215" y="5229"/>
                    </a:lnTo>
                    <a:lnTo>
                      <a:pt x="114196" y="20170"/>
                    </a:lnTo>
                    <a:lnTo>
                      <a:pt x="76465" y="43702"/>
                    </a:lnTo>
                    <a:lnTo>
                      <a:pt x="45151" y="74707"/>
                    </a:lnTo>
                    <a:lnTo>
                      <a:pt x="21384" y="112064"/>
                    </a:lnTo>
                    <a:lnTo>
                      <a:pt x="6296" y="154653"/>
                    </a:lnTo>
                    <a:lnTo>
                      <a:pt x="1015" y="201355"/>
                    </a:lnTo>
                    <a:lnTo>
                      <a:pt x="4564" y="242848"/>
                    </a:lnTo>
                    <a:lnTo>
                      <a:pt x="15174" y="279966"/>
                    </a:lnTo>
                    <a:lnTo>
                      <a:pt x="57369" y="340586"/>
                    </a:lnTo>
                    <a:lnTo>
                      <a:pt x="115967" y="378226"/>
                    </a:lnTo>
                    <a:lnTo>
                      <a:pt x="153392" y="392382"/>
                    </a:lnTo>
                    <a:lnTo>
                      <a:pt x="196569" y="403568"/>
                    </a:lnTo>
                    <a:lnTo>
                      <a:pt x="224612" y="410645"/>
                    </a:lnTo>
                    <a:lnTo>
                      <a:pt x="248497" y="419027"/>
                    </a:lnTo>
                    <a:lnTo>
                      <a:pt x="285331" y="440384"/>
                    </a:lnTo>
                    <a:lnTo>
                      <a:pt x="313062" y="476426"/>
                    </a:lnTo>
                    <a:lnTo>
                      <a:pt x="322189" y="524507"/>
                    </a:lnTo>
                    <a:lnTo>
                      <a:pt x="319936" y="548520"/>
                    </a:lnTo>
                    <a:lnTo>
                      <a:pt x="302531" y="591398"/>
                    </a:lnTo>
                    <a:lnTo>
                      <a:pt x="270185" y="623389"/>
                    </a:lnTo>
                    <a:lnTo>
                      <a:pt x="228481" y="640134"/>
                    </a:lnTo>
                    <a:lnTo>
                      <a:pt x="205396" y="642305"/>
                    </a:lnTo>
                    <a:lnTo>
                      <a:pt x="158286" y="633119"/>
                    </a:lnTo>
                    <a:lnTo>
                      <a:pt x="120635" y="607747"/>
                    </a:lnTo>
                    <a:lnTo>
                      <a:pt x="95674" y="569466"/>
                    </a:lnTo>
                    <a:lnTo>
                      <a:pt x="86636" y="521554"/>
                    </a:lnTo>
                    <a:lnTo>
                      <a:pt x="87679" y="505351"/>
                    </a:lnTo>
                    <a:lnTo>
                      <a:pt x="90382" y="492460"/>
                    </a:lnTo>
                    <a:lnTo>
                      <a:pt x="94101" y="481961"/>
                    </a:lnTo>
                    <a:lnTo>
                      <a:pt x="101322" y="466181"/>
                    </a:lnTo>
                    <a:lnTo>
                      <a:pt x="104003" y="459273"/>
                    </a:lnTo>
                    <a:lnTo>
                      <a:pt x="94761" y="413762"/>
                    </a:lnTo>
                    <a:lnTo>
                      <a:pt x="37561" y="412375"/>
                    </a:lnTo>
                    <a:lnTo>
                      <a:pt x="4422" y="478063"/>
                    </a:lnTo>
                    <a:lnTo>
                      <a:pt x="0" y="521554"/>
                    </a:lnTo>
                    <a:lnTo>
                      <a:pt x="5436" y="567886"/>
                    </a:lnTo>
                    <a:lnTo>
                      <a:pt x="20914" y="610454"/>
                    </a:lnTo>
                    <a:lnTo>
                      <a:pt x="45191" y="648030"/>
                    </a:lnTo>
                    <a:lnTo>
                      <a:pt x="77022" y="679391"/>
                    </a:lnTo>
                    <a:lnTo>
                      <a:pt x="115162" y="703309"/>
                    </a:lnTo>
                    <a:lnTo>
                      <a:pt x="158369" y="718559"/>
                    </a:lnTo>
                    <a:lnTo>
                      <a:pt x="205396" y="723915"/>
                    </a:lnTo>
                    <a:lnTo>
                      <a:pt x="252578" y="718685"/>
                    </a:lnTo>
                    <a:lnTo>
                      <a:pt x="295604" y="703744"/>
                    </a:lnTo>
                    <a:lnTo>
                      <a:pt x="333344" y="680209"/>
                    </a:lnTo>
                    <a:lnTo>
                      <a:pt x="364666" y="649199"/>
                    </a:lnTo>
                    <a:lnTo>
                      <a:pt x="388439" y="611835"/>
                    </a:lnTo>
                    <a:lnTo>
                      <a:pt x="403532" y="569235"/>
                    </a:lnTo>
                    <a:lnTo>
                      <a:pt x="408814" y="522518"/>
                    </a:lnTo>
                    <a:lnTo>
                      <a:pt x="405259" y="481053"/>
                    </a:lnTo>
                    <a:lnTo>
                      <a:pt x="394634" y="443953"/>
                    </a:lnTo>
                    <a:lnTo>
                      <a:pt x="352418" y="383318"/>
                    </a:lnTo>
                    <a:lnTo>
                      <a:pt x="293836" y="345675"/>
                    </a:lnTo>
                    <a:lnTo>
                      <a:pt x="256401" y="331528"/>
                    </a:lnTo>
                    <a:lnTo>
                      <a:pt x="185176" y="313259"/>
                    </a:lnTo>
                    <a:lnTo>
                      <a:pt x="161296" y="304866"/>
                    </a:lnTo>
                    <a:lnTo>
                      <a:pt x="124498" y="283520"/>
                    </a:lnTo>
                    <a:lnTo>
                      <a:pt x="96731" y="247478"/>
                    </a:lnTo>
                    <a:lnTo>
                      <a:pt x="87599" y="199365"/>
                    </a:lnTo>
                    <a:lnTo>
                      <a:pt x="89852" y="175377"/>
                    </a:lnTo>
                    <a:lnTo>
                      <a:pt x="107256" y="132533"/>
                    </a:lnTo>
                    <a:lnTo>
                      <a:pt x="139607" y="100525"/>
                    </a:lnTo>
                    <a:lnTo>
                      <a:pt x="181308" y="83775"/>
                    </a:lnTo>
                    <a:lnTo>
                      <a:pt x="204391" y="81610"/>
                    </a:lnTo>
                    <a:lnTo>
                      <a:pt x="228034" y="83801"/>
                    </a:lnTo>
                    <a:lnTo>
                      <a:pt x="270646" y="100741"/>
                    </a:lnTo>
                    <a:lnTo>
                      <a:pt x="303417" y="132910"/>
                    </a:lnTo>
                    <a:lnTo>
                      <a:pt x="320927" y="175555"/>
                    </a:lnTo>
                    <a:lnTo>
                      <a:pt x="323194" y="199365"/>
                    </a:lnTo>
                    <a:lnTo>
                      <a:pt x="326469" y="217715"/>
                    </a:lnTo>
                    <a:lnTo>
                      <a:pt x="335578" y="232215"/>
                    </a:lnTo>
                    <a:lnTo>
                      <a:pt x="349451" y="241740"/>
                    </a:lnTo>
                    <a:lnTo>
                      <a:pt x="367015" y="245165"/>
                    </a:lnTo>
                    <a:lnTo>
                      <a:pt x="383977" y="241682"/>
                    </a:lnTo>
                    <a:lnTo>
                      <a:pt x="397538" y="232062"/>
                    </a:lnTo>
                    <a:lnTo>
                      <a:pt x="406531" y="217543"/>
                    </a:lnTo>
                    <a:lnTo>
                      <a:pt x="409788" y="199365"/>
                    </a:lnTo>
                    <a:lnTo>
                      <a:pt x="405843" y="160472"/>
                    </a:lnTo>
                    <a:lnTo>
                      <a:pt x="394257" y="123517"/>
                    </a:lnTo>
                    <a:lnTo>
                      <a:pt x="375403" y="89369"/>
                    </a:lnTo>
                    <a:lnTo>
                      <a:pt x="349654" y="58898"/>
                    </a:lnTo>
                    <a:lnTo>
                      <a:pt x="318222" y="33669"/>
                    </a:lnTo>
                    <a:lnTo>
                      <a:pt x="282944" y="15203"/>
                    </a:lnTo>
                    <a:lnTo>
                      <a:pt x="244705" y="3860"/>
                    </a:lnTo>
                    <a:lnTo>
                      <a:pt x="20439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52" name="object 48">
                <a:extLst>
                  <a:ext uri="{FF2B5EF4-FFF2-40B4-BE49-F238E27FC236}">
                    <a16:creationId xmlns:a16="http://schemas.microsoft.com/office/drawing/2014/main" id="{60D20177-7452-CE42-9CEE-DDD09617C63F}"/>
                  </a:ext>
                </a:extLst>
              </p:cNvPr>
              <p:cNvSpPr/>
              <p:nvPr userDrawn="1"/>
            </p:nvSpPr>
            <p:spPr>
              <a:xfrm>
                <a:off x="10574437" y="3115132"/>
                <a:ext cx="241513" cy="426574"/>
              </a:xfrm>
              <a:custGeom>
                <a:avLst/>
                <a:gdLst/>
                <a:ahLst/>
                <a:cxnLst/>
                <a:rect l="l" t="t" r="r" b="b"/>
                <a:pathLst>
                  <a:path w="410209" h="724535">
                    <a:moveTo>
                      <a:pt x="204391" y="0"/>
                    </a:moveTo>
                    <a:lnTo>
                      <a:pt x="157215" y="5229"/>
                    </a:lnTo>
                    <a:lnTo>
                      <a:pt x="114196" y="20170"/>
                    </a:lnTo>
                    <a:lnTo>
                      <a:pt x="76465" y="43702"/>
                    </a:lnTo>
                    <a:lnTo>
                      <a:pt x="45151" y="74707"/>
                    </a:lnTo>
                    <a:lnTo>
                      <a:pt x="21384" y="112064"/>
                    </a:lnTo>
                    <a:lnTo>
                      <a:pt x="6296" y="154653"/>
                    </a:lnTo>
                    <a:lnTo>
                      <a:pt x="1015" y="201355"/>
                    </a:lnTo>
                    <a:lnTo>
                      <a:pt x="4564" y="242848"/>
                    </a:lnTo>
                    <a:lnTo>
                      <a:pt x="15174" y="279966"/>
                    </a:lnTo>
                    <a:lnTo>
                      <a:pt x="57369" y="340586"/>
                    </a:lnTo>
                    <a:lnTo>
                      <a:pt x="115967" y="378226"/>
                    </a:lnTo>
                    <a:lnTo>
                      <a:pt x="153392" y="392382"/>
                    </a:lnTo>
                    <a:lnTo>
                      <a:pt x="196569" y="403568"/>
                    </a:lnTo>
                    <a:lnTo>
                      <a:pt x="224612" y="410645"/>
                    </a:lnTo>
                    <a:lnTo>
                      <a:pt x="248497" y="419027"/>
                    </a:lnTo>
                    <a:lnTo>
                      <a:pt x="285331" y="440384"/>
                    </a:lnTo>
                    <a:lnTo>
                      <a:pt x="313062" y="476426"/>
                    </a:lnTo>
                    <a:lnTo>
                      <a:pt x="322189" y="524507"/>
                    </a:lnTo>
                    <a:lnTo>
                      <a:pt x="319936" y="548520"/>
                    </a:lnTo>
                    <a:lnTo>
                      <a:pt x="302531" y="591398"/>
                    </a:lnTo>
                    <a:lnTo>
                      <a:pt x="270185" y="623389"/>
                    </a:lnTo>
                    <a:lnTo>
                      <a:pt x="228481" y="640134"/>
                    </a:lnTo>
                    <a:lnTo>
                      <a:pt x="205396" y="642305"/>
                    </a:lnTo>
                    <a:lnTo>
                      <a:pt x="158286" y="633119"/>
                    </a:lnTo>
                    <a:lnTo>
                      <a:pt x="120635" y="607747"/>
                    </a:lnTo>
                    <a:lnTo>
                      <a:pt x="95674" y="569466"/>
                    </a:lnTo>
                    <a:lnTo>
                      <a:pt x="86636" y="521554"/>
                    </a:lnTo>
                    <a:lnTo>
                      <a:pt x="87679" y="505351"/>
                    </a:lnTo>
                    <a:lnTo>
                      <a:pt x="90382" y="492460"/>
                    </a:lnTo>
                    <a:lnTo>
                      <a:pt x="94101" y="481961"/>
                    </a:lnTo>
                    <a:lnTo>
                      <a:pt x="101322" y="466181"/>
                    </a:lnTo>
                    <a:lnTo>
                      <a:pt x="104003" y="459273"/>
                    </a:lnTo>
                    <a:lnTo>
                      <a:pt x="94761" y="413762"/>
                    </a:lnTo>
                    <a:lnTo>
                      <a:pt x="37561" y="412375"/>
                    </a:lnTo>
                    <a:lnTo>
                      <a:pt x="4422" y="478063"/>
                    </a:lnTo>
                    <a:lnTo>
                      <a:pt x="0" y="521554"/>
                    </a:lnTo>
                    <a:lnTo>
                      <a:pt x="5436" y="567886"/>
                    </a:lnTo>
                    <a:lnTo>
                      <a:pt x="20914" y="610454"/>
                    </a:lnTo>
                    <a:lnTo>
                      <a:pt x="45191" y="648030"/>
                    </a:lnTo>
                    <a:lnTo>
                      <a:pt x="77022" y="679391"/>
                    </a:lnTo>
                    <a:lnTo>
                      <a:pt x="115162" y="703309"/>
                    </a:lnTo>
                    <a:lnTo>
                      <a:pt x="158369" y="718559"/>
                    </a:lnTo>
                    <a:lnTo>
                      <a:pt x="205396" y="723915"/>
                    </a:lnTo>
                    <a:lnTo>
                      <a:pt x="252578" y="718685"/>
                    </a:lnTo>
                    <a:lnTo>
                      <a:pt x="295604" y="703744"/>
                    </a:lnTo>
                    <a:lnTo>
                      <a:pt x="333344" y="680209"/>
                    </a:lnTo>
                    <a:lnTo>
                      <a:pt x="364666" y="649199"/>
                    </a:lnTo>
                    <a:lnTo>
                      <a:pt x="388439" y="611835"/>
                    </a:lnTo>
                    <a:lnTo>
                      <a:pt x="403532" y="569235"/>
                    </a:lnTo>
                    <a:lnTo>
                      <a:pt x="408814" y="522518"/>
                    </a:lnTo>
                    <a:lnTo>
                      <a:pt x="405259" y="481053"/>
                    </a:lnTo>
                    <a:lnTo>
                      <a:pt x="394634" y="443953"/>
                    </a:lnTo>
                    <a:lnTo>
                      <a:pt x="352418" y="383318"/>
                    </a:lnTo>
                    <a:lnTo>
                      <a:pt x="293836" y="345675"/>
                    </a:lnTo>
                    <a:lnTo>
                      <a:pt x="256401" y="331528"/>
                    </a:lnTo>
                    <a:lnTo>
                      <a:pt x="185176" y="313259"/>
                    </a:lnTo>
                    <a:lnTo>
                      <a:pt x="161296" y="304866"/>
                    </a:lnTo>
                    <a:lnTo>
                      <a:pt x="124498" y="283520"/>
                    </a:lnTo>
                    <a:lnTo>
                      <a:pt x="96731" y="247481"/>
                    </a:lnTo>
                    <a:lnTo>
                      <a:pt x="87599" y="199365"/>
                    </a:lnTo>
                    <a:lnTo>
                      <a:pt x="89852" y="175377"/>
                    </a:lnTo>
                    <a:lnTo>
                      <a:pt x="107256" y="132533"/>
                    </a:lnTo>
                    <a:lnTo>
                      <a:pt x="139607" y="100525"/>
                    </a:lnTo>
                    <a:lnTo>
                      <a:pt x="181308" y="83775"/>
                    </a:lnTo>
                    <a:lnTo>
                      <a:pt x="204391" y="81610"/>
                    </a:lnTo>
                    <a:lnTo>
                      <a:pt x="228034" y="83801"/>
                    </a:lnTo>
                    <a:lnTo>
                      <a:pt x="270646" y="100741"/>
                    </a:lnTo>
                    <a:lnTo>
                      <a:pt x="303417" y="132910"/>
                    </a:lnTo>
                    <a:lnTo>
                      <a:pt x="320927" y="175555"/>
                    </a:lnTo>
                    <a:lnTo>
                      <a:pt x="323194" y="199365"/>
                    </a:lnTo>
                    <a:lnTo>
                      <a:pt x="326469" y="217717"/>
                    </a:lnTo>
                    <a:lnTo>
                      <a:pt x="335578" y="232220"/>
                    </a:lnTo>
                    <a:lnTo>
                      <a:pt x="349451" y="241749"/>
                    </a:lnTo>
                    <a:lnTo>
                      <a:pt x="367015" y="245175"/>
                    </a:lnTo>
                    <a:lnTo>
                      <a:pt x="383977" y="241691"/>
                    </a:lnTo>
                    <a:lnTo>
                      <a:pt x="397538" y="232067"/>
                    </a:lnTo>
                    <a:lnTo>
                      <a:pt x="406531" y="217544"/>
                    </a:lnTo>
                    <a:lnTo>
                      <a:pt x="409788" y="199365"/>
                    </a:lnTo>
                    <a:lnTo>
                      <a:pt x="405843" y="160472"/>
                    </a:lnTo>
                    <a:lnTo>
                      <a:pt x="394257" y="123517"/>
                    </a:lnTo>
                    <a:lnTo>
                      <a:pt x="375403" y="89369"/>
                    </a:lnTo>
                    <a:lnTo>
                      <a:pt x="349654" y="58898"/>
                    </a:lnTo>
                    <a:lnTo>
                      <a:pt x="318222" y="33669"/>
                    </a:lnTo>
                    <a:lnTo>
                      <a:pt x="282944" y="15203"/>
                    </a:lnTo>
                    <a:lnTo>
                      <a:pt x="244705" y="3860"/>
                    </a:lnTo>
                    <a:lnTo>
                      <a:pt x="20439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53" name="object 49">
                <a:extLst>
                  <a:ext uri="{FF2B5EF4-FFF2-40B4-BE49-F238E27FC236}">
                    <a16:creationId xmlns:a16="http://schemas.microsoft.com/office/drawing/2014/main" id="{1B07D9B9-3D6B-C640-BAE9-BC4E7BFF94A4}"/>
                  </a:ext>
                </a:extLst>
              </p:cNvPr>
              <p:cNvSpPr/>
              <p:nvPr userDrawn="1"/>
            </p:nvSpPr>
            <p:spPr>
              <a:xfrm>
                <a:off x="10574437" y="4023860"/>
                <a:ext cx="241513" cy="426574"/>
              </a:xfrm>
              <a:custGeom>
                <a:avLst/>
                <a:gdLst/>
                <a:ahLst/>
                <a:cxnLst/>
                <a:rect l="l" t="t" r="r" b="b"/>
                <a:pathLst>
                  <a:path w="410209" h="724534">
                    <a:moveTo>
                      <a:pt x="204391" y="0"/>
                    </a:moveTo>
                    <a:lnTo>
                      <a:pt x="157215" y="5229"/>
                    </a:lnTo>
                    <a:lnTo>
                      <a:pt x="114196" y="20170"/>
                    </a:lnTo>
                    <a:lnTo>
                      <a:pt x="76465" y="43702"/>
                    </a:lnTo>
                    <a:lnTo>
                      <a:pt x="45151" y="74707"/>
                    </a:lnTo>
                    <a:lnTo>
                      <a:pt x="21384" y="112064"/>
                    </a:lnTo>
                    <a:lnTo>
                      <a:pt x="6296" y="154653"/>
                    </a:lnTo>
                    <a:lnTo>
                      <a:pt x="1015" y="201355"/>
                    </a:lnTo>
                    <a:lnTo>
                      <a:pt x="4564" y="242848"/>
                    </a:lnTo>
                    <a:lnTo>
                      <a:pt x="15174" y="279966"/>
                    </a:lnTo>
                    <a:lnTo>
                      <a:pt x="57369" y="340586"/>
                    </a:lnTo>
                    <a:lnTo>
                      <a:pt x="115967" y="378226"/>
                    </a:lnTo>
                    <a:lnTo>
                      <a:pt x="153392" y="392382"/>
                    </a:lnTo>
                    <a:lnTo>
                      <a:pt x="196569" y="403568"/>
                    </a:lnTo>
                    <a:lnTo>
                      <a:pt x="224612" y="410645"/>
                    </a:lnTo>
                    <a:lnTo>
                      <a:pt x="248497" y="419027"/>
                    </a:lnTo>
                    <a:lnTo>
                      <a:pt x="285331" y="440384"/>
                    </a:lnTo>
                    <a:lnTo>
                      <a:pt x="313062" y="476426"/>
                    </a:lnTo>
                    <a:lnTo>
                      <a:pt x="322189" y="524507"/>
                    </a:lnTo>
                    <a:lnTo>
                      <a:pt x="319936" y="548520"/>
                    </a:lnTo>
                    <a:lnTo>
                      <a:pt x="302531" y="591398"/>
                    </a:lnTo>
                    <a:lnTo>
                      <a:pt x="270185" y="623394"/>
                    </a:lnTo>
                    <a:lnTo>
                      <a:pt x="228481" y="640136"/>
                    </a:lnTo>
                    <a:lnTo>
                      <a:pt x="205396" y="642305"/>
                    </a:lnTo>
                    <a:lnTo>
                      <a:pt x="158286" y="633119"/>
                    </a:lnTo>
                    <a:lnTo>
                      <a:pt x="120635" y="607747"/>
                    </a:lnTo>
                    <a:lnTo>
                      <a:pt x="95674" y="569466"/>
                    </a:lnTo>
                    <a:lnTo>
                      <a:pt x="86636" y="521554"/>
                    </a:lnTo>
                    <a:lnTo>
                      <a:pt x="87679" y="505351"/>
                    </a:lnTo>
                    <a:lnTo>
                      <a:pt x="90382" y="492460"/>
                    </a:lnTo>
                    <a:lnTo>
                      <a:pt x="94101" y="481961"/>
                    </a:lnTo>
                    <a:lnTo>
                      <a:pt x="101322" y="466181"/>
                    </a:lnTo>
                    <a:lnTo>
                      <a:pt x="104003" y="459273"/>
                    </a:lnTo>
                    <a:lnTo>
                      <a:pt x="94761" y="413762"/>
                    </a:lnTo>
                    <a:lnTo>
                      <a:pt x="37561" y="412375"/>
                    </a:lnTo>
                    <a:lnTo>
                      <a:pt x="4422" y="478063"/>
                    </a:lnTo>
                    <a:lnTo>
                      <a:pt x="0" y="521554"/>
                    </a:lnTo>
                    <a:lnTo>
                      <a:pt x="5436" y="567886"/>
                    </a:lnTo>
                    <a:lnTo>
                      <a:pt x="20914" y="610454"/>
                    </a:lnTo>
                    <a:lnTo>
                      <a:pt x="45191" y="648030"/>
                    </a:lnTo>
                    <a:lnTo>
                      <a:pt x="77022" y="679391"/>
                    </a:lnTo>
                    <a:lnTo>
                      <a:pt x="115162" y="703309"/>
                    </a:lnTo>
                    <a:lnTo>
                      <a:pt x="158369" y="718559"/>
                    </a:lnTo>
                    <a:lnTo>
                      <a:pt x="205396" y="723915"/>
                    </a:lnTo>
                    <a:lnTo>
                      <a:pt x="252578" y="718685"/>
                    </a:lnTo>
                    <a:lnTo>
                      <a:pt x="295604" y="703744"/>
                    </a:lnTo>
                    <a:lnTo>
                      <a:pt x="333344" y="680209"/>
                    </a:lnTo>
                    <a:lnTo>
                      <a:pt x="364666" y="649199"/>
                    </a:lnTo>
                    <a:lnTo>
                      <a:pt x="388439" y="611835"/>
                    </a:lnTo>
                    <a:lnTo>
                      <a:pt x="403532" y="569235"/>
                    </a:lnTo>
                    <a:lnTo>
                      <a:pt x="408814" y="522518"/>
                    </a:lnTo>
                    <a:lnTo>
                      <a:pt x="405259" y="481053"/>
                    </a:lnTo>
                    <a:lnTo>
                      <a:pt x="394634" y="443953"/>
                    </a:lnTo>
                    <a:lnTo>
                      <a:pt x="352418" y="383318"/>
                    </a:lnTo>
                    <a:lnTo>
                      <a:pt x="293836" y="345675"/>
                    </a:lnTo>
                    <a:lnTo>
                      <a:pt x="256401" y="331528"/>
                    </a:lnTo>
                    <a:lnTo>
                      <a:pt x="185176" y="313259"/>
                    </a:lnTo>
                    <a:lnTo>
                      <a:pt x="161296" y="304867"/>
                    </a:lnTo>
                    <a:lnTo>
                      <a:pt x="124498" y="283530"/>
                    </a:lnTo>
                    <a:lnTo>
                      <a:pt x="96731" y="247483"/>
                    </a:lnTo>
                    <a:lnTo>
                      <a:pt x="87599" y="199365"/>
                    </a:lnTo>
                    <a:lnTo>
                      <a:pt x="89852" y="175377"/>
                    </a:lnTo>
                    <a:lnTo>
                      <a:pt x="107256" y="132533"/>
                    </a:lnTo>
                    <a:lnTo>
                      <a:pt x="139607" y="100525"/>
                    </a:lnTo>
                    <a:lnTo>
                      <a:pt x="181308" y="83775"/>
                    </a:lnTo>
                    <a:lnTo>
                      <a:pt x="204391" y="81610"/>
                    </a:lnTo>
                    <a:lnTo>
                      <a:pt x="228034" y="83801"/>
                    </a:lnTo>
                    <a:lnTo>
                      <a:pt x="270646" y="100741"/>
                    </a:lnTo>
                    <a:lnTo>
                      <a:pt x="303417" y="132910"/>
                    </a:lnTo>
                    <a:lnTo>
                      <a:pt x="320927" y="175555"/>
                    </a:lnTo>
                    <a:lnTo>
                      <a:pt x="323194" y="199365"/>
                    </a:lnTo>
                    <a:lnTo>
                      <a:pt x="326469" y="217717"/>
                    </a:lnTo>
                    <a:lnTo>
                      <a:pt x="335578" y="232220"/>
                    </a:lnTo>
                    <a:lnTo>
                      <a:pt x="349451" y="241749"/>
                    </a:lnTo>
                    <a:lnTo>
                      <a:pt x="367015" y="245175"/>
                    </a:lnTo>
                    <a:lnTo>
                      <a:pt x="383977" y="241691"/>
                    </a:lnTo>
                    <a:lnTo>
                      <a:pt x="397538" y="232067"/>
                    </a:lnTo>
                    <a:lnTo>
                      <a:pt x="406531" y="217544"/>
                    </a:lnTo>
                    <a:lnTo>
                      <a:pt x="409788" y="199365"/>
                    </a:lnTo>
                    <a:lnTo>
                      <a:pt x="405843" y="160472"/>
                    </a:lnTo>
                    <a:lnTo>
                      <a:pt x="394257" y="123517"/>
                    </a:lnTo>
                    <a:lnTo>
                      <a:pt x="375403" y="89369"/>
                    </a:lnTo>
                    <a:lnTo>
                      <a:pt x="349654" y="58898"/>
                    </a:lnTo>
                    <a:lnTo>
                      <a:pt x="318222" y="33673"/>
                    </a:lnTo>
                    <a:lnTo>
                      <a:pt x="282944" y="15207"/>
                    </a:lnTo>
                    <a:lnTo>
                      <a:pt x="244705" y="3862"/>
                    </a:lnTo>
                    <a:lnTo>
                      <a:pt x="20439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54" name="object 50">
                <a:extLst>
                  <a:ext uri="{FF2B5EF4-FFF2-40B4-BE49-F238E27FC236}">
                    <a16:creationId xmlns:a16="http://schemas.microsoft.com/office/drawing/2014/main" id="{54FB2533-B525-494E-8D29-2314EB976903}"/>
                  </a:ext>
                </a:extLst>
              </p:cNvPr>
              <p:cNvSpPr/>
              <p:nvPr userDrawn="1"/>
            </p:nvSpPr>
            <p:spPr>
              <a:xfrm>
                <a:off x="10574437" y="4932590"/>
                <a:ext cx="241513" cy="426574"/>
              </a:xfrm>
              <a:custGeom>
                <a:avLst/>
                <a:gdLst/>
                <a:ahLst/>
                <a:cxnLst/>
                <a:rect l="l" t="t" r="r" b="b"/>
                <a:pathLst>
                  <a:path w="410209" h="724534">
                    <a:moveTo>
                      <a:pt x="204391" y="0"/>
                    </a:moveTo>
                    <a:lnTo>
                      <a:pt x="157215" y="5229"/>
                    </a:lnTo>
                    <a:lnTo>
                      <a:pt x="114196" y="20170"/>
                    </a:lnTo>
                    <a:lnTo>
                      <a:pt x="76465" y="43702"/>
                    </a:lnTo>
                    <a:lnTo>
                      <a:pt x="45151" y="74707"/>
                    </a:lnTo>
                    <a:lnTo>
                      <a:pt x="21384" y="112064"/>
                    </a:lnTo>
                    <a:lnTo>
                      <a:pt x="6296" y="154653"/>
                    </a:lnTo>
                    <a:lnTo>
                      <a:pt x="1015" y="201355"/>
                    </a:lnTo>
                    <a:lnTo>
                      <a:pt x="4564" y="242848"/>
                    </a:lnTo>
                    <a:lnTo>
                      <a:pt x="15174" y="279966"/>
                    </a:lnTo>
                    <a:lnTo>
                      <a:pt x="57369" y="340586"/>
                    </a:lnTo>
                    <a:lnTo>
                      <a:pt x="115967" y="378222"/>
                    </a:lnTo>
                    <a:lnTo>
                      <a:pt x="153392" y="392380"/>
                    </a:lnTo>
                    <a:lnTo>
                      <a:pt x="196569" y="403568"/>
                    </a:lnTo>
                    <a:lnTo>
                      <a:pt x="224612" y="410645"/>
                    </a:lnTo>
                    <a:lnTo>
                      <a:pt x="248497" y="419027"/>
                    </a:lnTo>
                    <a:lnTo>
                      <a:pt x="285331" y="440384"/>
                    </a:lnTo>
                    <a:lnTo>
                      <a:pt x="313062" y="476426"/>
                    </a:lnTo>
                    <a:lnTo>
                      <a:pt x="322189" y="524507"/>
                    </a:lnTo>
                    <a:lnTo>
                      <a:pt x="319936" y="548520"/>
                    </a:lnTo>
                    <a:lnTo>
                      <a:pt x="302531" y="591394"/>
                    </a:lnTo>
                    <a:lnTo>
                      <a:pt x="270185" y="623385"/>
                    </a:lnTo>
                    <a:lnTo>
                      <a:pt x="228481" y="640134"/>
                    </a:lnTo>
                    <a:lnTo>
                      <a:pt x="205396" y="642305"/>
                    </a:lnTo>
                    <a:lnTo>
                      <a:pt x="158286" y="633119"/>
                    </a:lnTo>
                    <a:lnTo>
                      <a:pt x="120635" y="607745"/>
                    </a:lnTo>
                    <a:lnTo>
                      <a:pt x="95674" y="569462"/>
                    </a:lnTo>
                    <a:lnTo>
                      <a:pt x="86636" y="521544"/>
                    </a:lnTo>
                    <a:lnTo>
                      <a:pt x="87679" y="505347"/>
                    </a:lnTo>
                    <a:lnTo>
                      <a:pt x="90382" y="492458"/>
                    </a:lnTo>
                    <a:lnTo>
                      <a:pt x="94101" y="481961"/>
                    </a:lnTo>
                    <a:lnTo>
                      <a:pt x="101322" y="466177"/>
                    </a:lnTo>
                    <a:lnTo>
                      <a:pt x="104003" y="459270"/>
                    </a:lnTo>
                    <a:lnTo>
                      <a:pt x="94761" y="413762"/>
                    </a:lnTo>
                    <a:lnTo>
                      <a:pt x="37561" y="412375"/>
                    </a:lnTo>
                    <a:lnTo>
                      <a:pt x="4422" y="478059"/>
                    </a:lnTo>
                    <a:lnTo>
                      <a:pt x="0" y="521544"/>
                    </a:lnTo>
                    <a:lnTo>
                      <a:pt x="5436" y="567880"/>
                    </a:lnTo>
                    <a:lnTo>
                      <a:pt x="20914" y="610450"/>
                    </a:lnTo>
                    <a:lnTo>
                      <a:pt x="45191" y="648028"/>
                    </a:lnTo>
                    <a:lnTo>
                      <a:pt x="77022" y="679390"/>
                    </a:lnTo>
                    <a:lnTo>
                      <a:pt x="115162" y="703309"/>
                    </a:lnTo>
                    <a:lnTo>
                      <a:pt x="158369" y="718559"/>
                    </a:lnTo>
                    <a:lnTo>
                      <a:pt x="205396" y="723915"/>
                    </a:lnTo>
                    <a:lnTo>
                      <a:pt x="252578" y="718685"/>
                    </a:lnTo>
                    <a:lnTo>
                      <a:pt x="295604" y="703744"/>
                    </a:lnTo>
                    <a:lnTo>
                      <a:pt x="333344" y="680209"/>
                    </a:lnTo>
                    <a:lnTo>
                      <a:pt x="364666" y="649199"/>
                    </a:lnTo>
                    <a:lnTo>
                      <a:pt x="388439" y="611835"/>
                    </a:lnTo>
                    <a:lnTo>
                      <a:pt x="403532" y="569235"/>
                    </a:lnTo>
                    <a:lnTo>
                      <a:pt x="408814" y="522518"/>
                    </a:lnTo>
                    <a:lnTo>
                      <a:pt x="405259" y="481053"/>
                    </a:lnTo>
                    <a:lnTo>
                      <a:pt x="394634" y="443953"/>
                    </a:lnTo>
                    <a:lnTo>
                      <a:pt x="352418" y="383318"/>
                    </a:lnTo>
                    <a:lnTo>
                      <a:pt x="293836" y="345671"/>
                    </a:lnTo>
                    <a:lnTo>
                      <a:pt x="256401" y="331527"/>
                    </a:lnTo>
                    <a:lnTo>
                      <a:pt x="185176" y="313259"/>
                    </a:lnTo>
                    <a:lnTo>
                      <a:pt x="161296" y="304866"/>
                    </a:lnTo>
                    <a:lnTo>
                      <a:pt x="124498" y="283520"/>
                    </a:lnTo>
                    <a:lnTo>
                      <a:pt x="96731" y="247478"/>
                    </a:lnTo>
                    <a:lnTo>
                      <a:pt x="87599" y="199365"/>
                    </a:lnTo>
                    <a:lnTo>
                      <a:pt x="89852" y="175376"/>
                    </a:lnTo>
                    <a:lnTo>
                      <a:pt x="107256" y="132528"/>
                    </a:lnTo>
                    <a:lnTo>
                      <a:pt x="139607" y="100520"/>
                    </a:lnTo>
                    <a:lnTo>
                      <a:pt x="181308" y="83773"/>
                    </a:lnTo>
                    <a:lnTo>
                      <a:pt x="204391" y="81610"/>
                    </a:lnTo>
                    <a:lnTo>
                      <a:pt x="228034" y="83801"/>
                    </a:lnTo>
                    <a:lnTo>
                      <a:pt x="270646" y="100741"/>
                    </a:lnTo>
                    <a:lnTo>
                      <a:pt x="303417" y="132910"/>
                    </a:lnTo>
                    <a:lnTo>
                      <a:pt x="320927" y="175555"/>
                    </a:lnTo>
                    <a:lnTo>
                      <a:pt x="323194" y="199365"/>
                    </a:lnTo>
                    <a:lnTo>
                      <a:pt x="326469" y="217715"/>
                    </a:lnTo>
                    <a:lnTo>
                      <a:pt x="335578" y="232215"/>
                    </a:lnTo>
                    <a:lnTo>
                      <a:pt x="349451" y="241740"/>
                    </a:lnTo>
                    <a:lnTo>
                      <a:pt x="367015" y="245165"/>
                    </a:lnTo>
                    <a:lnTo>
                      <a:pt x="383977" y="241682"/>
                    </a:lnTo>
                    <a:lnTo>
                      <a:pt x="397538" y="232062"/>
                    </a:lnTo>
                    <a:lnTo>
                      <a:pt x="406531" y="217543"/>
                    </a:lnTo>
                    <a:lnTo>
                      <a:pt x="409788" y="199365"/>
                    </a:lnTo>
                    <a:lnTo>
                      <a:pt x="405843" y="160472"/>
                    </a:lnTo>
                    <a:lnTo>
                      <a:pt x="394257" y="123517"/>
                    </a:lnTo>
                    <a:lnTo>
                      <a:pt x="375403" y="89369"/>
                    </a:lnTo>
                    <a:lnTo>
                      <a:pt x="349654" y="58898"/>
                    </a:lnTo>
                    <a:lnTo>
                      <a:pt x="318222" y="33669"/>
                    </a:lnTo>
                    <a:lnTo>
                      <a:pt x="282944" y="15203"/>
                    </a:lnTo>
                    <a:lnTo>
                      <a:pt x="244705" y="3860"/>
                    </a:lnTo>
                    <a:lnTo>
                      <a:pt x="20439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55" name="object 51">
                <a:extLst>
                  <a:ext uri="{FF2B5EF4-FFF2-40B4-BE49-F238E27FC236}">
                    <a16:creationId xmlns:a16="http://schemas.microsoft.com/office/drawing/2014/main" id="{58B71E44-B77D-5746-8601-64C052F244E0}"/>
                  </a:ext>
                </a:extLst>
              </p:cNvPr>
              <p:cNvSpPr/>
              <p:nvPr userDrawn="1"/>
            </p:nvSpPr>
            <p:spPr>
              <a:xfrm>
                <a:off x="10574437" y="5841318"/>
                <a:ext cx="241513" cy="426574"/>
              </a:xfrm>
              <a:custGeom>
                <a:avLst/>
                <a:gdLst/>
                <a:ahLst/>
                <a:cxnLst/>
                <a:rect l="l" t="t" r="r" b="b"/>
                <a:pathLst>
                  <a:path w="410209" h="724534">
                    <a:moveTo>
                      <a:pt x="204391" y="0"/>
                    </a:moveTo>
                    <a:lnTo>
                      <a:pt x="157215" y="5229"/>
                    </a:lnTo>
                    <a:lnTo>
                      <a:pt x="114196" y="20170"/>
                    </a:lnTo>
                    <a:lnTo>
                      <a:pt x="76465" y="43702"/>
                    </a:lnTo>
                    <a:lnTo>
                      <a:pt x="45151" y="74707"/>
                    </a:lnTo>
                    <a:lnTo>
                      <a:pt x="21384" y="112064"/>
                    </a:lnTo>
                    <a:lnTo>
                      <a:pt x="6296" y="154653"/>
                    </a:lnTo>
                    <a:lnTo>
                      <a:pt x="1015" y="201355"/>
                    </a:lnTo>
                    <a:lnTo>
                      <a:pt x="4564" y="242848"/>
                    </a:lnTo>
                    <a:lnTo>
                      <a:pt x="15174" y="279966"/>
                    </a:lnTo>
                    <a:lnTo>
                      <a:pt x="57369" y="340586"/>
                    </a:lnTo>
                    <a:lnTo>
                      <a:pt x="115967" y="378226"/>
                    </a:lnTo>
                    <a:lnTo>
                      <a:pt x="153392" y="392382"/>
                    </a:lnTo>
                    <a:lnTo>
                      <a:pt x="196569" y="403568"/>
                    </a:lnTo>
                    <a:lnTo>
                      <a:pt x="224612" y="410645"/>
                    </a:lnTo>
                    <a:lnTo>
                      <a:pt x="248497" y="419027"/>
                    </a:lnTo>
                    <a:lnTo>
                      <a:pt x="285331" y="440384"/>
                    </a:lnTo>
                    <a:lnTo>
                      <a:pt x="313062" y="476426"/>
                    </a:lnTo>
                    <a:lnTo>
                      <a:pt x="322189" y="524507"/>
                    </a:lnTo>
                    <a:lnTo>
                      <a:pt x="319936" y="548520"/>
                    </a:lnTo>
                    <a:lnTo>
                      <a:pt x="302531" y="591398"/>
                    </a:lnTo>
                    <a:lnTo>
                      <a:pt x="270185" y="623389"/>
                    </a:lnTo>
                    <a:lnTo>
                      <a:pt x="228481" y="640134"/>
                    </a:lnTo>
                    <a:lnTo>
                      <a:pt x="205396" y="642305"/>
                    </a:lnTo>
                    <a:lnTo>
                      <a:pt x="158286" y="633119"/>
                    </a:lnTo>
                    <a:lnTo>
                      <a:pt x="120635" y="607747"/>
                    </a:lnTo>
                    <a:lnTo>
                      <a:pt x="95674" y="569466"/>
                    </a:lnTo>
                    <a:lnTo>
                      <a:pt x="86636" y="521554"/>
                    </a:lnTo>
                    <a:lnTo>
                      <a:pt x="87679" y="505351"/>
                    </a:lnTo>
                    <a:lnTo>
                      <a:pt x="90382" y="492460"/>
                    </a:lnTo>
                    <a:lnTo>
                      <a:pt x="94101" y="481961"/>
                    </a:lnTo>
                    <a:lnTo>
                      <a:pt x="101322" y="466177"/>
                    </a:lnTo>
                    <a:lnTo>
                      <a:pt x="104003" y="459270"/>
                    </a:lnTo>
                    <a:lnTo>
                      <a:pt x="94761" y="413762"/>
                    </a:lnTo>
                    <a:lnTo>
                      <a:pt x="37561" y="412375"/>
                    </a:lnTo>
                    <a:lnTo>
                      <a:pt x="4422" y="478063"/>
                    </a:lnTo>
                    <a:lnTo>
                      <a:pt x="0" y="521554"/>
                    </a:lnTo>
                    <a:lnTo>
                      <a:pt x="5436" y="567886"/>
                    </a:lnTo>
                    <a:lnTo>
                      <a:pt x="20914" y="610454"/>
                    </a:lnTo>
                    <a:lnTo>
                      <a:pt x="45191" y="648030"/>
                    </a:lnTo>
                    <a:lnTo>
                      <a:pt x="77022" y="679391"/>
                    </a:lnTo>
                    <a:lnTo>
                      <a:pt x="115162" y="703309"/>
                    </a:lnTo>
                    <a:lnTo>
                      <a:pt x="158369" y="718559"/>
                    </a:lnTo>
                    <a:lnTo>
                      <a:pt x="205396" y="723915"/>
                    </a:lnTo>
                    <a:lnTo>
                      <a:pt x="252578" y="718685"/>
                    </a:lnTo>
                    <a:lnTo>
                      <a:pt x="295604" y="703744"/>
                    </a:lnTo>
                    <a:lnTo>
                      <a:pt x="333344" y="680209"/>
                    </a:lnTo>
                    <a:lnTo>
                      <a:pt x="364666" y="649199"/>
                    </a:lnTo>
                    <a:lnTo>
                      <a:pt x="388439" y="611835"/>
                    </a:lnTo>
                    <a:lnTo>
                      <a:pt x="403532" y="569235"/>
                    </a:lnTo>
                    <a:lnTo>
                      <a:pt x="408814" y="522518"/>
                    </a:lnTo>
                    <a:lnTo>
                      <a:pt x="405259" y="481053"/>
                    </a:lnTo>
                    <a:lnTo>
                      <a:pt x="394634" y="443953"/>
                    </a:lnTo>
                    <a:lnTo>
                      <a:pt x="352418" y="383318"/>
                    </a:lnTo>
                    <a:lnTo>
                      <a:pt x="293836" y="345675"/>
                    </a:lnTo>
                    <a:lnTo>
                      <a:pt x="256401" y="331528"/>
                    </a:lnTo>
                    <a:lnTo>
                      <a:pt x="185176" y="313259"/>
                    </a:lnTo>
                    <a:lnTo>
                      <a:pt x="161296" y="304866"/>
                    </a:lnTo>
                    <a:lnTo>
                      <a:pt x="124498" y="283520"/>
                    </a:lnTo>
                    <a:lnTo>
                      <a:pt x="96731" y="247481"/>
                    </a:lnTo>
                    <a:lnTo>
                      <a:pt x="87599" y="199365"/>
                    </a:lnTo>
                    <a:lnTo>
                      <a:pt x="89852" y="175377"/>
                    </a:lnTo>
                    <a:lnTo>
                      <a:pt x="107256" y="132533"/>
                    </a:lnTo>
                    <a:lnTo>
                      <a:pt x="139607" y="100525"/>
                    </a:lnTo>
                    <a:lnTo>
                      <a:pt x="181308" y="83775"/>
                    </a:lnTo>
                    <a:lnTo>
                      <a:pt x="204391" y="81610"/>
                    </a:lnTo>
                    <a:lnTo>
                      <a:pt x="228034" y="83801"/>
                    </a:lnTo>
                    <a:lnTo>
                      <a:pt x="270646" y="100741"/>
                    </a:lnTo>
                    <a:lnTo>
                      <a:pt x="303417" y="132910"/>
                    </a:lnTo>
                    <a:lnTo>
                      <a:pt x="320927" y="175555"/>
                    </a:lnTo>
                    <a:lnTo>
                      <a:pt x="323194" y="199365"/>
                    </a:lnTo>
                    <a:lnTo>
                      <a:pt x="326469" y="217715"/>
                    </a:lnTo>
                    <a:lnTo>
                      <a:pt x="335578" y="232215"/>
                    </a:lnTo>
                    <a:lnTo>
                      <a:pt x="349451" y="241740"/>
                    </a:lnTo>
                    <a:lnTo>
                      <a:pt x="367015" y="245165"/>
                    </a:lnTo>
                    <a:lnTo>
                      <a:pt x="383977" y="241682"/>
                    </a:lnTo>
                    <a:lnTo>
                      <a:pt x="397538" y="232062"/>
                    </a:lnTo>
                    <a:lnTo>
                      <a:pt x="406531" y="217543"/>
                    </a:lnTo>
                    <a:lnTo>
                      <a:pt x="409788" y="199365"/>
                    </a:lnTo>
                    <a:lnTo>
                      <a:pt x="405843" y="160472"/>
                    </a:lnTo>
                    <a:lnTo>
                      <a:pt x="394257" y="123517"/>
                    </a:lnTo>
                    <a:lnTo>
                      <a:pt x="375403" y="89369"/>
                    </a:lnTo>
                    <a:lnTo>
                      <a:pt x="349654" y="58898"/>
                    </a:lnTo>
                    <a:lnTo>
                      <a:pt x="318222" y="33669"/>
                    </a:lnTo>
                    <a:lnTo>
                      <a:pt x="282944" y="15203"/>
                    </a:lnTo>
                    <a:lnTo>
                      <a:pt x="244705" y="3860"/>
                    </a:lnTo>
                    <a:lnTo>
                      <a:pt x="20439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grpSp>
        <p:grpSp>
          <p:nvGrpSpPr>
            <p:cNvPr id="4" name="Group 3">
              <a:extLst>
                <a:ext uri="{FF2B5EF4-FFF2-40B4-BE49-F238E27FC236}">
                  <a16:creationId xmlns:a16="http://schemas.microsoft.com/office/drawing/2014/main" id="{50233C03-525C-BD40-B38D-8D9C2892DE3A}"/>
                </a:ext>
              </a:extLst>
            </p:cNvPr>
            <p:cNvGrpSpPr/>
            <p:nvPr userDrawn="1"/>
          </p:nvGrpSpPr>
          <p:grpSpPr>
            <a:xfrm>
              <a:off x="11536150" y="722680"/>
              <a:ext cx="241513" cy="5878945"/>
              <a:chOff x="11298216" y="722680"/>
              <a:chExt cx="241513" cy="5878945"/>
            </a:xfrm>
          </p:grpSpPr>
          <p:sp>
            <p:nvSpPr>
              <p:cNvPr id="56" name="object 52">
                <a:extLst>
                  <a:ext uri="{FF2B5EF4-FFF2-40B4-BE49-F238E27FC236}">
                    <a16:creationId xmlns:a16="http://schemas.microsoft.com/office/drawing/2014/main" id="{4F763608-446C-0547-AD2E-617D22649965}"/>
                  </a:ext>
                </a:extLst>
              </p:cNvPr>
              <p:cNvSpPr/>
              <p:nvPr userDrawn="1"/>
            </p:nvSpPr>
            <p:spPr>
              <a:xfrm>
                <a:off x="11298216" y="722680"/>
                <a:ext cx="241513" cy="426574"/>
              </a:xfrm>
              <a:custGeom>
                <a:avLst/>
                <a:gdLst/>
                <a:ahLst/>
                <a:cxnLst/>
                <a:rect l="l" t="t" r="r" b="b"/>
                <a:pathLst>
                  <a:path w="410209" h="724535">
                    <a:moveTo>
                      <a:pt x="204391" y="0"/>
                    </a:moveTo>
                    <a:lnTo>
                      <a:pt x="157215" y="5229"/>
                    </a:lnTo>
                    <a:lnTo>
                      <a:pt x="114196" y="20170"/>
                    </a:lnTo>
                    <a:lnTo>
                      <a:pt x="76465" y="43702"/>
                    </a:lnTo>
                    <a:lnTo>
                      <a:pt x="45151" y="74707"/>
                    </a:lnTo>
                    <a:lnTo>
                      <a:pt x="21384" y="112064"/>
                    </a:lnTo>
                    <a:lnTo>
                      <a:pt x="6296" y="154653"/>
                    </a:lnTo>
                    <a:lnTo>
                      <a:pt x="1015" y="201355"/>
                    </a:lnTo>
                    <a:lnTo>
                      <a:pt x="4564" y="242848"/>
                    </a:lnTo>
                    <a:lnTo>
                      <a:pt x="15174" y="279966"/>
                    </a:lnTo>
                    <a:lnTo>
                      <a:pt x="57369" y="340586"/>
                    </a:lnTo>
                    <a:lnTo>
                      <a:pt x="115967" y="378226"/>
                    </a:lnTo>
                    <a:lnTo>
                      <a:pt x="153392" y="392382"/>
                    </a:lnTo>
                    <a:lnTo>
                      <a:pt x="196569" y="403568"/>
                    </a:lnTo>
                    <a:lnTo>
                      <a:pt x="224612" y="410645"/>
                    </a:lnTo>
                    <a:lnTo>
                      <a:pt x="248497" y="419027"/>
                    </a:lnTo>
                    <a:lnTo>
                      <a:pt x="285331" y="440384"/>
                    </a:lnTo>
                    <a:lnTo>
                      <a:pt x="313062" y="476426"/>
                    </a:lnTo>
                    <a:lnTo>
                      <a:pt x="322189" y="524507"/>
                    </a:lnTo>
                    <a:lnTo>
                      <a:pt x="319936" y="548520"/>
                    </a:lnTo>
                    <a:lnTo>
                      <a:pt x="302531" y="591398"/>
                    </a:lnTo>
                    <a:lnTo>
                      <a:pt x="270185" y="623394"/>
                    </a:lnTo>
                    <a:lnTo>
                      <a:pt x="228481" y="640136"/>
                    </a:lnTo>
                    <a:lnTo>
                      <a:pt x="205396" y="642305"/>
                    </a:lnTo>
                    <a:lnTo>
                      <a:pt x="158286" y="633119"/>
                    </a:lnTo>
                    <a:lnTo>
                      <a:pt x="120635" y="607745"/>
                    </a:lnTo>
                    <a:lnTo>
                      <a:pt x="95674" y="569462"/>
                    </a:lnTo>
                    <a:lnTo>
                      <a:pt x="86636" y="521544"/>
                    </a:lnTo>
                    <a:lnTo>
                      <a:pt x="87679" y="505347"/>
                    </a:lnTo>
                    <a:lnTo>
                      <a:pt x="90382" y="492458"/>
                    </a:lnTo>
                    <a:lnTo>
                      <a:pt x="94101" y="481961"/>
                    </a:lnTo>
                    <a:lnTo>
                      <a:pt x="101322" y="466178"/>
                    </a:lnTo>
                    <a:lnTo>
                      <a:pt x="104003" y="459273"/>
                    </a:lnTo>
                    <a:lnTo>
                      <a:pt x="94761" y="413762"/>
                    </a:lnTo>
                    <a:lnTo>
                      <a:pt x="37561" y="412375"/>
                    </a:lnTo>
                    <a:lnTo>
                      <a:pt x="4422" y="478059"/>
                    </a:lnTo>
                    <a:lnTo>
                      <a:pt x="0" y="521544"/>
                    </a:lnTo>
                    <a:lnTo>
                      <a:pt x="5436" y="567880"/>
                    </a:lnTo>
                    <a:lnTo>
                      <a:pt x="20914" y="610450"/>
                    </a:lnTo>
                    <a:lnTo>
                      <a:pt x="45191" y="648028"/>
                    </a:lnTo>
                    <a:lnTo>
                      <a:pt x="77022" y="679390"/>
                    </a:lnTo>
                    <a:lnTo>
                      <a:pt x="115162" y="703309"/>
                    </a:lnTo>
                    <a:lnTo>
                      <a:pt x="158369" y="718559"/>
                    </a:lnTo>
                    <a:lnTo>
                      <a:pt x="205396" y="723915"/>
                    </a:lnTo>
                    <a:lnTo>
                      <a:pt x="252578" y="718685"/>
                    </a:lnTo>
                    <a:lnTo>
                      <a:pt x="295604" y="703744"/>
                    </a:lnTo>
                    <a:lnTo>
                      <a:pt x="333344" y="680209"/>
                    </a:lnTo>
                    <a:lnTo>
                      <a:pt x="364666" y="649199"/>
                    </a:lnTo>
                    <a:lnTo>
                      <a:pt x="388439" y="611835"/>
                    </a:lnTo>
                    <a:lnTo>
                      <a:pt x="403532" y="569235"/>
                    </a:lnTo>
                    <a:lnTo>
                      <a:pt x="408814" y="522518"/>
                    </a:lnTo>
                    <a:lnTo>
                      <a:pt x="405259" y="481053"/>
                    </a:lnTo>
                    <a:lnTo>
                      <a:pt x="394634" y="443953"/>
                    </a:lnTo>
                    <a:lnTo>
                      <a:pt x="352418" y="383318"/>
                    </a:lnTo>
                    <a:lnTo>
                      <a:pt x="293836" y="345675"/>
                    </a:lnTo>
                    <a:lnTo>
                      <a:pt x="256401" y="331528"/>
                    </a:lnTo>
                    <a:lnTo>
                      <a:pt x="185176" y="313259"/>
                    </a:lnTo>
                    <a:lnTo>
                      <a:pt x="161296" y="304867"/>
                    </a:lnTo>
                    <a:lnTo>
                      <a:pt x="124498" y="283530"/>
                    </a:lnTo>
                    <a:lnTo>
                      <a:pt x="96731" y="247483"/>
                    </a:lnTo>
                    <a:lnTo>
                      <a:pt x="87599" y="199365"/>
                    </a:lnTo>
                    <a:lnTo>
                      <a:pt x="89853" y="175377"/>
                    </a:lnTo>
                    <a:lnTo>
                      <a:pt x="107261" y="132533"/>
                    </a:lnTo>
                    <a:lnTo>
                      <a:pt x="139607" y="100520"/>
                    </a:lnTo>
                    <a:lnTo>
                      <a:pt x="181308" y="83773"/>
                    </a:lnTo>
                    <a:lnTo>
                      <a:pt x="204391" y="81610"/>
                    </a:lnTo>
                    <a:lnTo>
                      <a:pt x="228034" y="83801"/>
                    </a:lnTo>
                    <a:lnTo>
                      <a:pt x="270646" y="100741"/>
                    </a:lnTo>
                    <a:lnTo>
                      <a:pt x="303417" y="132914"/>
                    </a:lnTo>
                    <a:lnTo>
                      <a:pt x="320927" y="175556"/>
                    </a:lnTo>
                    <a:lnTo>
                      <a:pt x="323194" y="199365"/>
                    </a:lnTo>
                    <a:lnTo>
                      <a:pt x="326469" y="217715"/>
                    </a:lnTo>
                    <a:lnTo>
                      <a:pt x="335578" y="232215"/>
                    </a:lnTo>
                    <a:lnTo>
                      <a:pt x="349451" y="241740"/>
                    </a:lnTo>
                    <a:lnTo>
                      <a:pt x="367015" y="245165"/>
                    </a:lnTo>
                    <a:lnTo>
                      <a:pt x="383977" y="241682"/>
                    </a:lnTo>
                    <a:lnTo>
                      <a:pt x="397538" y="232062"/>
                    </a:lnTo>
                    <a:lnTo>
                      <a:pt x="406531" y="217543"/>
                    </a:lnTo>
                    <a:lnTo>
                      <a:pt x="409788" y="199365"/>
                    </a:lnTo>
                    <a:lnTo>
                      <a:pt x="405843" y="160476"/>
                    </a:lnTo>
                    <a:lnTo>
                      <a:pt x="394257" y="123521"/>
                    </a:lnTo>
                    <a:lnTo>
                      <a:pt x="375403" y="89370"/>
                    </a:lnTo>
                    <a:lnTo>
                      <a:pt x="349654" y="58898"/>
                    </a:lnTo>
                    <a:lnTo>
                      <a:pt x="318222" y="33669"/>
                    </a:lnTo>
                    <a:lnTo>
                      <a:pt x="282944" y="15203"/>
                    </a:lnTo>
                    <a:lnTo>
                      <a:pt x="244705" y="3860"/>
                    </a:lnTo>
                    <a:lnTo>
                      <a:pt x="20439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57" name="object 53">
                <a:extLst>
                  <a:ext uri="{FF2B5EF4-FFF2-40B4-BE49-F238E27FC236}">
                    <a16:creationId xmlns:a16="http://schemas.microsoft.com/office/drawing/2014/main" id="{9A9B034A-F63F-7F45-BAE8-68CE0CE40C17}"/>
                  </a:ext>
                </a:extLst>
              </p:cNvPr>
              <p:cNvSpPr/>
              <p:nvPr userDrawn="1"/>
            </p:nvSpPr>
            <p:spPr>
              <a:xfrm>
                <a:off x="11298216" y="1631409"/>
                <a:ext cx="241513" cy="426574"/>
              </a:xfrm>
              <a:custGeom>
                <a:avLst/>
                <a:gdLst/>
                <a:ahLst/>
                <a:cxnLst/>
                <a:rect l="l" t="t" r="r" b="b"/>
                <a:pathLst>
                  <a:path w="410209" h="724535">
                    <a:moveTo>
                      <a:pt x="204391" y="0"/>
                    </a:moveTo>
                    <a:lnTo>
                      <a:pt x="157215" y="5229"/>
                    </a:lnTo>
                    <a:lnTo>
                      <a:pt x="114196" y="20170"/>
                    </a:lnTo>
                    <a:lnTo>
                      <a:pt x="76465" y="43702"/>
                    </a:lnTo>
                    <a:lnTo>
                      <a:pt x="45151" y="74707"/>
                    </a:lnTo>
                    <a:lnTo>
                      <a:pt x="21384" y="112064"/>
                    </a:lnTo>
                    <a:lnTo>
                      <a:pt x="6296" y="154653"/>
                    </a:lnTo>
                    <a:lnTo>
                      <a:pt x="1015" y="201355"/>
                    </a:lnTo>
                    <a:lnTo>
                      <a:pt x="4564" y="242848"/>
                    </a:lnTo>
                    <a:lnTo>
                      <a:pt x="15174" y="279966"/>
                    </a:lnTo>
                    <a:lnTo>
                      <a:pt x="57369" y="340586"/>
                    </a:lnTo>
                    <a:lnTo>
                      <a:pt x="115967" y="378226"/>
                    </a:lnTo>
                    <a:lnTo>
                      <a:pt x="153392" y="392382"/>
                    </a:lnTo>
                    <a:lnTo>
                      <a:pt x="196569" y="403568"/>
                    </a:lnTo>
                    <a:lnTo>
                      <a:pt x="224612" y="410645"/>
                    </a:lnTo>
                    <a:lnTo>
                      <a:pt x="248497" y="419027"/>
                    </a:lnTo>
                    <a:lnTo>
                      <a:pt x="285331" y="440384"/>
                    </a:lnTo>
                    <a:lnTo>
                      <a:pt x="313062" y="476426"/>
                    </a:lnTo>
                    <a:lnTo>
                      <a:pt x="322189" y="524507"/>
                    </a:lnTo>
                    <a:lnTo>
                      <a:pt x="319936" y="548520"/>
                    </a:lnTo>
                    <a:lnTo>
                      <a:pt x="302531" y="591398"/>
                    </a:lnTo>
                    <a:lnTo>
                      <a:pt x="270185" y="623394"/>
                    </a:lnTo>
                    <a:lnTo>
                      <a:pt x="228481" y="640136"/>
                    </a:lnTo>
                    <a:lnTo>
                      <a:pt x="205396" y="642305"/>
                    </a:lnTo>
                    <a:lnTo>
                      <a:pt x="158286" y="633119"/>
                    </a:lnTo>
                    <a:lnTo>
                      <a:pt x="120635" y="607745"/>
                    </a:lnTo>
                    <a:lnTo>
                      <a:pt x="95674" y="569462"/>
                    </a:lnTo>
                    <a:lnTo>
                      <a:pt x="86636" y="521544"/>
                    </a:lnTo>
                    <a:lnTo>
                      <a:pt x="87679" y="505347"/>
                    </a:lnTo>
                    <a:lnTo>
                      <a:pt x="90382" y="492458"/>
                    </a:lnTo>
                    <a:lnTo>
                      <a:pt x="94101" y="481961"/>
                    </a:lnTo>
                    <a:lnTo>
                      <a:pt x="101322" y="466178"/>
                    </a:lnTo>
                    <a:lnTo>
                      <a:pt x="104003" y="459273"/>
                    </a:lnTo>
                    <a:lnTo>
                      <a:pt x="94761" y="413762"/>
                    </a:lnTo>
                    <a:lnTo>
                      <a:pt x="37561" y="412375"/>
                    </a:lnTo>
                    <a:lnTo>
                      <a:pt x="4422" y="478059"/>
                    </a:lnTo>
                    <a:lnTo>
                      <a:pt x="0" y="521544"/>
                    </a:lnTo>
                    <a:lnTo>
                      <a:pt x="5436" y="567880"/>
                    </a:lnTo>
                    <a:lnTo>
                      <a:pt x="20914" y="610450"/>
                    </a:lnTo>
                    <a:lnTo>
                      <a:pt x="45191" y="648028"/>
                    </a:lnTo>
                    <a:lnTo>
                      <a:pt x="77022" y="679390"/>
                    </a:lnTo>
                    <a:lnTo>
                      <a:pt x="115162" y="703309"/>
                    </a:lnTo>
                    <a:lnTo>
                      <a:pt x="158369" y="718559"/>
                    </a:lnTo>
                    <a:lnTo>
                      <a:pt x="205396" y="723915"/>
                    </a:lnTo>
                    <a:lnTo>
                      <a:pt x="252578" y="718685"/>
                    </a:lnTo>
                    <a:lnTo>
                      <a:pt x="295604" y="703744"/>
                    </a:lnTo>
                    <a:lnTo>
                      <a:pt x="333344" y="680209"/>
                    </a:lnTo>
                    <a:lnTo>
                      <a:pt x="364666" y="649199"/>
                    </a:lnTo>
                    <a:lnTo>
                      <a:pt x="388439" y="611835"/>
                    </a:lnTo>
                    <a:lnTo>
                      <a:pt x="403532" y="569235"/>
                    </a:lnTo>
                    <a:lnTo>
                      <a:pt x="408814" y="522518"/>
                    </a:lnTo>
                    <a:lnTo>
                      <a:pt x="405259" y="481053"/>
                    </a:lnTo>
                    <a:lnTo>
                      <a:pt x="394634" y="443953"/>
                    </a:lnTo>
                    <a:lnTo>
                      <a:pt x="352418" y="383318"/>
                    </a:lnTo>
                    <a:lnTo>
                      <a:pt x="293836" y="345675"/>
                    </a:lnTo>
                    <a:lnTo>
                      <a:pt x="256401" y="331528"/>
                    </a:lnTo>
                    <a:lnTo>
                      <a:pt x="185176" y="313259"/>
                    </a:lnTo>
                    <a:lnTo>
                      <a:pt x="161296" y="304867"/>
                    </a:lnTo>
                    <a:lnTo>
                      <a:pt x="124498" y="283530"/>
                    </a:lnTo>
                    <a:lnTo>
                      <a:pt x="96731" y="247483"/>
                    </a:lnTo>
                    <a:lnTo>
                      <a:pt x="87599" y="199365"/>
                    </a:lnTo>
                    <a:lnTo>
                      <a:pt x="89853" y="175377"/>
                    </a:lnTo>
                    <a:lnTo>
                      <a:pt x="107261" y="132533"/>
                    </a:lnTo>
                    <a:lnTo>
                      <a:pt x="139607" y="100520"/>
                    </a:lnTo>
                    <a:lnTo>
                      <a:pt x="181308" y="83773"/>
                    </a:lnTo>
                    <a:lnTo>
                      <a:pt x="204391" y="81610"/>
                    </a:lnTo>
                    <a:lnTo>
                      <a:pt x="228034" y="83801"/>
                    </a:lnTo>
                    <a:lnTo>
                      <a:pt x="270646" y="100741"/>
                    </a:lnTo>
                    <a:lnTo>
                      <a:pt x="303417" y="132914"/>
                    </a:lnTo>
                    <a:lnTo>
                      <a:pt x="320927" y="175556"/>
                    </a:lnTo>
                    <a:lnTo>
                      <a:pt x="323194" y="199365"/>
                    </a:lnTo>
                    <a:lnTo>
                      <a:pt x="326469" y="217715"/>
                    </a:lnTo>
                    <a:lnTo>
                      <a:pt x="335578" y="232215"/>
                    </a:lnTo>
                    <a:lnTo>
                      <a:pt x="349451" y="241740"/>
                    </a:lnTo>
                    <a:lnTo>
                      <a:pt x="367015" y="245165"/>
                    </a:lnTo>
                    <a:lnTo>
                      <a:pt x="383977" y="241682"/>
                    </a:lnTo>
                    <a:lnTo>
                      <a:pt x="397538" y="232062"/>
                    </a:lnTo>
                    <a:lnTo>
                      <a:pt x="406531" y="217543"/>
                    </a:lnTo>
                    <a:lnTo>
                      <a:pt x="409788" y="199365"/>
                    </a:lnTo>
                    <a:lnTo>
                      <a:pt x="405843" y="160472"/>
                    </a:lnTo>
                    <a:lnTo>
                      <a:pt x="394257" y="123517"/>
                    </a:lnTo>
                    <a:lnTo>
                      <a:pt x="375403" y="89369"/>
                    </a:lnTo>
                    <a:lnTo>
                      <a:pt x="349654" y="58898"/>
                    </a:lnTo>
                    <a:lnTo>
                      <a:pt x="318222" y="33673"/>
                    </a:lnTo>
                    <a:lnTo>
                      <a:pt x="282944" y="15207"/>
                    </a:lnTo>
                    <a:lnTo>
                      <a:pt x="244705" y="3862"/>
                    </a:lnTo>
                    <a:lnTo>
                      <a:pt x="20439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58" name="object 54">
                <a:extLst>
                  <a:ext uri="{FF2B5EF4-FFF2-40B4-BE49-F238E27FC236}">
                    <a16:creationId xmlns:a16="http://schemas.microsoft.com/office/drawing/2014/main" id="{C4A2B47D-5AE0-5B41-841D-710999FDF9F4}"/>
                  </a:ext>
                </a:extLst>
              </p:cNvPr>
              <p:cNvSpPr/>
              <p:nvPr userDrawn="1"/>
            </p:nvSpPr>
            <p:spPr>
              <a:xfrm>
                <a:off x="11298216" y="2540137"/>
                <a:ext cx="241513" cy="426574"/>
              </a:xfrm>
              <a:custGeom>
                <a:avLst/>
                <a:gdLst/>
                <a:ahLst/>
                <a:cxnLst/>
                <a:rect l="l" t="t" r="r" b="b"/>
                <a:pathLst>
                  <a:path w="410209" h="724535">
                    <a:moveTo>
                      <a:pt x="204391" y="0"/>
                    </a:moveTo>
                    <a:lnTo>
                      <a:pt x="157215" y="5229"/>
                    </a:lnTo>
                    <a:lnTo>
                      <a:pt x="114196" y="20170"/>
                    </a:lnTo>
                    <a:lnTo>
                      <a:pt x="76465" y="43702"/>
                    </a:lnTo>
                    <a:lnTo>
                      <a:pt x="45151" y="74707"/>
                    </a:lnTo>
                    <a:lnTo>
                      <a:pt x="21384" y="112064"/>
                    </a:lnTo>
                    <a:lnTo>
                      <a:pt x="6296" y="154653"/>
                    </a:lnTo>
                    <a:lnTo>
                      <a:pt x="1015" y="201355"/>
                    </a:lnTo>
                    <a:lnTo>
                      <a:pt x="4564" y="242848"/>
                    </a:lnTo>
                    <a:lnTo>
                      <a:pt x="15174" y="279966"/>
                    </a:lnTo>
                    <a:lnTo>
                      <a:pt x="57369" y="340586"/>
                    </a:lnTo>
                    <a:lnTo>
                      <a:pt x="115967" y="378226"/>
                    </a:lnTo>
                    <a:lnTo>
                      <a:pt x="153392" y="392382"/>
                    </a:lnTo>
                    <a:lnTo>
                      <a:pt x="196569" y="403568"/>
                    </a:lnTo>
                    <a:lnTo>
                      <a:pt x="224612" y="410645"/>
                    </a:lnTo>
                    <a:lnTo>
                      <a:pt x="248497" y="419027"/>
                    </a:lnTo>
                    <a:lnTo>
                      <a:pt x="285331" y="440384"/>
                    </a:lnTo>
                    <a:lnTo>
                      <a:pt x="313062" y="476426"/>
                    </a:lnTo>
                    <a:lnTo>
                      <a:pt x="322189" y="524507"/>
                    </a:lnTo>
                    <a:lnTo>
                      <a:pt x="319936" y="548520"/>
                    </a:lnTo>
                    <a:lnTo>
                      <a:pt x="302531" y="591398"/>
                    </a:lnTo>
                    <a:lnTo>
                      <a:pt x="270185" y="623394"/>
                    </a:lnTo>
                    <a:lnTo>
                      <a:pt x="228481" y="640136"/>
                    </a:lnTo>
                    <a:lnTo>
                      <a:pt x="205396" y="642305"/>
                    </a:lnTo>
                    <a:lnTo>
                      <a:pt x="158286" y="633119"/>
                    </a:lnTo>
                    <a:lnTo>
                      <a:pt x="120635" y="607747"/>
                    </a:lnTo>
                    <a:lnTo>
                      <a:pt x="95674" y="569466"/>
                    </a:lnTo>
                    <a:lnTo>
                      <a:pt x="86636" y="521554"/>
                    </a:lnTo>
                    <a:lnTo>
                      <a:pt x="87679" y="505351"/>
                    </a:lnTo>
                    <a:lnTo>
                      <a:pt x="90382" y="492460"/>
                    </a:lnTo>
                    <a:lnTo>
                      <a:pt x="94101" y="481961"/>
                    </a:lnTo>
                    <a:lnTo>
                      <a:pt x="101322" y="466183"/>
                    </a:lnTo>
                    <a:lnTo>
                      <a:pt x="104003" y="459277"/>
                    </a:lnTo>
                    <a:lnTo>
                      <a:pt x="94761" y="413762"/>
                    </a:lnTo>
                    <a:lnTo>
                      <a:pt x="37561" y="412375"/>
                    </a:lnTo>
                    <a:lnTo>
                      <a:pt x="4422" y="478063"/>
                    </a:lnTo>
                    <a:lnTo>
                      <a:pt x="0" y="521554"/>
                    </a:lnTo>
                    <a:lnTo>
                      <a:pt x="5436" y="567886"/>
                    </a:lnTo>
                    <a:lnTo>
                      <a:pt x="20914" y="610454"/>
                    </a:lnTo>
                    <a:lnTo>
                      <a:pt x="45191" y="648030"/>
                    </a:lnTo>
                    <a:lnTo>
                      <a:pt x="77022" y="679391"/>
                    </a:lnTo>
                    <a:lnTo>
                      <a:pt x="115162" y="703309"/>
                    </a:lnTo>
                    <a:lnTo>
                      <a:pt x="158369" y="718559"/>
                    </a:lnTo>
                    <a:lnTo>
                      <a:pt x="205396" y="723915"/>
                    </a:lnTo>
                    <a:lnTo>
                      <a:pt x="252578" y="718685"/>
                    </a:lnTo>
                    <a:lnTo>
                      <a:pt x="295604" y="703744"/>
                    </a:lnTo>
                    <a:lnTo>
                      <a:pt x="333344" y="680209"/>
                    </a:lnTo>
                    <a:lnTo>
                      <a:pt x="364666" y="649199"/>
                    </a:lnTo>
                    <a:lnTo>
                      <a:pt x="388439" y="611835"/>
                    </a:lnTo>
                    <a:lnTo>
                      <a:pt x="403532" y="569235"/>
                    </a:lnTo>
                    <a:lnTo>
                      <a:pt x="408814" y="522518"/>
                    </a:lnTo>
                    <a:lnTo>
                      <a:pt x="405259" y="481053"/>
                    </a:lnTo>
                    <a:lnTo>
                      <a:pt x="394634" y="443953"/>
                    </a:lnTo>
                    <a:lnTo>
                      <a:pt x="352418" y="383318"/>
                    </a:lnTo>
                    <a:lnTo>
                      <a:pt x="293836" y="345675"/>
                    </a:lnTo>
                    <a:lnTo>
                      <a:pt x="256401" y="331528"/>
                    </a:lnTo>
                    <a:lnTo>
                      <a:pt x="185176" y="313259"/>
                    </a:lnTo>
                    <a:lnTo>
                      <a:pt x="161296" y="304867"/>
                    </a:lnTo>
                    <a:lnTo>
                      <a:pt x="124498" y="283530"/>
                    </a:lnTo>
                    <a:lnTo>
                      <a:pt x="96731" y="247483"/>
                    </a:lnTo>
                    <a:lnTo>
                      <a:pt x="87599" y="199365"/>
                    </a:lnTo>
                    <a:lnTo>
                      <a:pt x="89853" y="175377"/>
                    </a:lnTo>
                    <a:lnTo>
                      <a:pt x="107261" y="132533"/>
                    </a:lnTo>
                    <a:lnTo>
                      <a:pt x="139607" y="100525"/>
                    </a:lnTo>
                    <a:lnTo>
                      <a:pt x="181308" y="83775"/>
                    </a:lnTo>
                    <a:lnTo>
                      <a:pt x="204391" y="81610"/>
                    </a:lnTo>
                    <a:lnTo>
                      <a:pt x="228034" y="83801"/>
                    </a:lnTo>
                    <a:lnTo>
                      <a:pt x="270646" y="100741"/>
                    </a:lnTo>
                    <a:lnTo>
                      <a:pt x="303417" y="132914"/>
                    </a:lnTo>
                    <a:lnTo>
                      <a:pt x="320927" y="175556"/>
                    </a:lnTo>
                    <a:lnTo>
                      <a:pt x="323194" y="199365"/>
                    </a:lnTo>
                    <a:lnTo>
                      <a:pt x="326469" y="217717"/>
                    </a:lnTo>
                    <a:lnTo>
                      <a:pt x="335578" y="232220"/>
                    </a:lnTo>
                    <a:lnTo>
                      <a:pt x="349451" y="241749"/>
                    </a:lnTo>
                    <a:lnTo>
                      <a:pt x="367015" y="245175"/>
                    </a:lnTo>
                    <a:lnTo>
                      <a:pt x="383977" y="241691"/>
                    </a:lnTo>
                    <a:lnTo>
                      <a:pt x="397538" y="232067"/>
                    </a:lnTo>
                    <a:lnTo>
                      <a:pt x="406531" y="217544"/>
                    </a:lnTo>
                    <a:lnTo>
                      <a:pt x="409788" y="199365"/>
                    </a:lnTo>
                    <a:lnTo>
                      <a:pt x="405843" y="160476"/>
                    </a:lnTo>
                    <a:lnTo>
                      <a:pt x="394257" y="123521"/>
                    </a:lnTo>
                    <a:lnTo>
                      <a:pt x="375403" y="89370"/>
                    </a:lnTo>
                    <a:lnTo>
                      <a:pt x="349654" y="58898"/>
                    </a:lnTo>
                    <a:lnTo>
                      <a:pt x="318222" y="33673"/>
                    </a:lnTo>
                    <a:lnTo>
                      <a:pt x="282944" y="15207"/>
                    </a:lnTo>
                    <a:lnTo>
                      <a:pt x="244705" y="3862"/>
                    </a:lnTo>
                    <a:lnTo>
                      <a:pt x="20439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59" name="object 55">
                <a:extLst>
                  <a:ext uri="{FF2B5EF4-FFF2-40B4-BE49-F238E27FC236}">
                    <a16:creationId xmlns:a16="http://schemas.microsoft.com/office/drawing/2014/main" id="{7CC032F7-6C08-8144-A1A4-BC1C79D286B5}"/>
                  </a:ext>
                </a:extLst>
              </p:cNvPr>
              <p:cNvSpPr/>
              <p:nvPr userDrawn="1"/>
            </p:nvSpPr>
            <p:spPr>
              <a:xfrm>
                <a:off x="11298216" y="3448866"/>
                <a:ext cx="241513" cy="426574"/>
              </a:xfrm>
              <a:custGeom>
                <a:avLst/>
                <a:gdLst/>
                <a:ahLst/>
                <a:cxnLst/>
                <a:rect l="l" t="t" r="r" b="b"/>
                <a:pathLst>
                  <a:path w="410209" h="724535">
                    <a:moveTo>
                      <a:pt x="204391" y="0"/>
                    </a:moveTo>
                    <a:lnTo>
                      <a:pt x="157215" y="5229"/>
                    </a:lnTo>
                    <a:lnTo>
                      <a:pt x="114196" y="20170"/>
                    </a:lnTo>
                    <a:lnTo>
                      <a:pt x="76465" y="43702"/>
                    </a:lnTo>
                    <a:lnTo>
                      <a:pt x="45151" y="74707"/>
                    </a:lnTo>
                    <a:lnTo>
                      <a:pt x="21384" y="112064"/>
                    </a:lnTo>
                    <a:lnTo>
                      <a:pt x="6296" y="154653"/>
                    </a:lnTo>
                    <a:lnTo>
                      <a:pt x="1015" y="201355"/>
                    </a:lnTo>
                    <a:lnTo>
                      <a:pt x="4564" y="242848"/>
                    </a:lnTo>
                    <a:lnTo>
                      <a:pt x="15174" y="279966"/>
                    </a:lnTo>
                    <a:lnTo>
                      <a:pt x="57369" y="340586"/>
                    </a:lnTo>
                    <a:lnTo>
                      <a:pt x="115967" y="378226"/>
                    </a:lnTo>
                    <a:lnTo>
                      <a:pt x="153392" y="392382"/>
                    </a:lnTo>
                    <a:lnTo>
                      <a:pt x="196569" y="403568"/>
                    </a:lnTo>
                    <a:lnTo>
                      <a:pt x="224612" y="410645"/>
                    </a:lnTo>
                    <a:lnTo>
                      <a:pt x="248497" y="419027"/>
                    </a:lnTo>
                    <a:lnTo>
                      <a:pt x="285331" y="440384"/>
                    </a:lnTo>
                    <a:lnTo>
                      <a:pt x="313062" y="476426"/>
                    </a:lnTo>
                    <a:lnTo>
                      <a:pt x="322189" y="524507"/>
                    </a:lnTo>
                    <a:lnTo>
                      <a:pt x="319936" y="548520"/>
                    </a:lnTo>
                    <a:lnTo>
                      <a:pt x="302531" y="591398"/>
                    </a:lnTo>
                    <a:lnTo>
                      <a:pt x="270185" y="623394"/>
                    </a:lnTo>
                    <a:lnTo>
                      <a:pt x="228481" y="640136"/>
                    </a:lnTo>
                    <a:lnTo>
                      <a:pt x="205396" y="642305"/>
                    </a:lnTo>
                    <a:lnTo>
                      <a:pt x="158286" y="633119"/>
                    </a:lnTo>
                    <a:lnTo>
                      <a:pt x="120635" y="607745"/>
                    </a:lnTo>
                    <a:lnTo>
                      <a:pt x="95674" y="569462"/>
                    </a:lnTo>
                    <a:lnTo>
                      <a:pt x="86636" y="521544"/>
                    </a:lnTo>
                    <a:lnTo>
                      <a:pt x="87679" y="505347"/>
                    </a:lnTo>
                    <a:lnTo>
                      <a:pt x="90382" y="492458"/>
                    </a:lnTo>
                    <a:lnTo>
                      <a:pt x="94101" y="481961"/>
                    </a:lnTo>
                    <a:lnTo>
                      <a:pt x="101322" y="466183"/>
                    </a:lnTo>
                    <a:lnTo>
                      <a:pt x="104003" y="459277"/>
                    </a:lnTo>
                    <a:lnTo>
                      <a:pt x="94761" y="413762"/>
                    </a:lnTo>
                    <a:lnTo>
                      <a:pt x="37561" y="412375"/>
                    </a:lnTo>
                    <a:lnTo>
                      <a:pt x="4422" y="478059"/>
                    </a:lnTo>
                    <a:lnTo>
                      <a:pt x="0" y="521544"/>
                    </a:lnTo>
                    <a:lnTo>
                      <a:pt x="5436" y="567880"/>
                    </a:lnTo>
                    <a:lnTo>
                      <a:pt x="20914" y="610450"/>
                    </a:lnTo>
                    <a:lnTo>
                      <a:pt x="45191" y="648028"/>
                    </a:lnTo>
                    <a:lnTo>
                      <a:pt x="77022" y="679390"/>
                    </a:lnTo>
                    <a:lnTo>
                      <a:pt x="115162" y="703309"/>
                    </a:lnTo>
                    <a:lnTo>
                      <a:pt x="158369" y="718559"/>
                    </a:lnTo>
                    <a:lnTo>
                      <a:pt x="205396" y="723915"/>
                    </a:lnTo>
                    <a:lnTo>
                      <a:pt x="252578" y="718685"/>
                    </a:lnTo>
                    <a:lnTo>
                      <a:pt x="295604" y="703744"/>
                    </a:lnTo>
                    <a:lnTo>
                      <a:pt x="333344" y="680209"/>
                    </a:lnTo>
                    <a:lnTo>
                      <a:pt x="364666" y="649199"/>
                    </a:lnTo>
                    <a:lnTo>
                      <a:pt x="388439" y="611835"/>
                    </a:lnTo>
                    <a:lnTo>
                      <a:pt x="403532" y="569235"/>
                    </a:lnTo>
                    <a:lnTo>
                      <a:pt x="408814" y="522518"/>
                    </a:lnTo>
                    <a:lnTo>
                      <a:pt x="405259" y="481053"/>
                    </a:lnTo>
                    <a:lnTo>
                      <a:pt x="394634" y="443953"/>
                    </a:lnTo>
                    <a:lnTo>
                      <a:pt x="352418" y="383318"/>
                    </a:lnTo>
                    <a:lnTo>
                      <a:pt x="293836" y="345675"/>
                    </a:lnTo>
                    <a:lnTo>
                      <a:pt x="256401" y="331528"/>
                    </a:lnTo>
                    <a:lnTo>
                      <a:pt x="185176" y="313259"/>
                    </a:lnTo>
                    <a:lnTo>
                      <a:pt x="161296" y="304867"/>
                    </a:lnTo>
                    <a:lnTo>
                      <a:pt x="124498" y="283530"/>
                    </a:lnTo>
                    <a:lnTo>
                      <a:pt x="96731" y="247483"/>
                    </a:lnTo>
                    <a:lnTo>
                      <a:pt x="87599" y="199365"/>
                    </a:lnTo>
                    <a:lnTo>
                      <a:pt x="89853" y="175377"/>
                    </a:lnTo>
                    <a:lnTo>
                      <a:pt x="107261" y="132533"/>
                    </a:lnTo>
                    <a:lnTo>
                      <a:pt x="139607" y="100520"/>
                    </a:lnTo>
                    <a:lnTo>
                      <a:pt x="181308" y="83773"/>
                    </a:lnTo>
                    <a:lnTo>
                      <a:pt x="204391" y="81610"/>
                    </a:lnTo>
                    <a:lnTo>
                      <a:pt x="228034" y="83801"/>
                    </a:lnTo>
                    <a:lnTo>
                      <a:pt x="270646" y="100741"/>
                    </a:lnTo>
                    <a:lnTo>
                      <a:pt x="303417" y="132914"/>
                    </a:lnTo>
                    <a:lnTo>
                      <a:pt x="320927" y="175556"/>
                    </a:lnTo>
                    <a:lnTo>
                      <a:pt x="323194" y="199365"/>
                    </a:lnTo>
                    <a:lnTo>
                      <a:pt x="326469" y="217715"/>
                    </a:lnTo>
                    <a:lnTo>
                      <a:pt x="335578" y="232215"/>
                    </a:lnTo>
                    <a:lnTo>
                      <a:pt x="349451" y="241740"/>
                    </a:lnTo>
                    <a:lnTo>
                      <a:pt x="367015" y="245165"/>
                    </a:lnTo>
                    <a:lnTo>
                      <a:pt x="383977" y="241682"/>
                    </a:lnTo>
                    <a:lnTo>
                      <a:pt x="397538" y="232062"/>
                    </a:lnTo>
                    <a:lnTo>
                      <a:pt x="406531" y="217543"/>
                    </a:lnTo>
                    <a:lnTo>
                      <a:pt x="409788" y="199365"/>
                    </a:lnTo>
                    <a:lnTo>
                      <a:pt x="405843" y="160472"/>
                    </a:lnTo>
                    <a:lnTo>
                      <a:pt x="394257" y="123517"/>
                    </a:lnTo>
                    <a:lnTo>
                      <a:pt x="375403" y="89369"/>
                    </a:lnTo>
                    <a:lnTo>
                      <a:pt x="349654" y="58898"/>
                    </a:lnTo>
                    <a:lnTo>
                      <a:pt x="318222" y="33673"/>
                    </a:lnTo>
                    <a:lnTo>
                      <a:pt x="282944" y="15207"/>
                    </a:lnTo>
                    <a:lnTo>
                      <a:pt x="244705" y="3862"/>
                    </a:lnTo>
                    <a:lnTo>
                      <a:pt x="20439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60" name="object 56">
                <a:extLst>
                  <a:ext uri="{FF2B5EF4-FFF2-40B4-BE49-F238E27FC236}">
                    <a16:creationId xmlns:a16="http://schemas.microsoft.com/office/drawing/2014/main" id="{820FB64C-B896-3042-A148-DC99469B13E1}"/>
                  </a:ext>
                </a:extLst>
              </p:cNvPr>
              <p:cNvSpPr/>
              <p:nvPr userDrawn="1"/>
            </p:nvSpPr>
            <p:spPr>
              <a:xfrm>
                <a:off x="11298216" y="4357595"/>
                <a:ext cx="241513" cy="426574"/>
              </a:xfrm>
              <a:custGeom>
                <a:avLst/>
                <a:gdLst/>
                <a:ahLst/>
                <a:cxnLst/>
                <a:rect l="l" t="t" r="r" b="b"/>
                <a:pathLst>
                  <a:path w="410209" h="724534">
                    <a:moveTo>
                      <a:pt x="204391" y="0"/>
                    </a:moveTo>
                    <a:lnTo>
                      <a:pt x="157215" y="5229"/>
                    </a:lnTo>
                    <a:lnTo>
                      <a:pt x="114196" y="20170"/>
                    </a:lnTo>
                    <a:lnTo>
                      <a:pt x="76465" y="43702"/>
                    </a:lnTo>
                    <a:lnTo>
                      <a:pt x="45151" y="74707"/>
                    </a:lnTo>
                    <a:lnTo>
                      <a:pt x="21384" y="112064"/>
                    </a:lnTo>
                    <a:lnTo>
                      <a:pt x="6296" y="154653"/>
                    </a:lnTo>
                    <a:lnTo>
                      <a:pt x="1015" y="201355"/>
                    </a:lnTo>
                    <a:lnTo>
                      <a:pt x="4564" y="242848"/>
                    </a:lnTo>
                    <a:lnTo>
                      <a:pt x="15174" y="279966"/>
                    </a:lnTo>
                    <a:lnTo>
                      <a:pt x="57369" y="340586"/>
                    </a:lnTo>
                    <a:lnTo>
                      <a:pt x="115967" y="378226"/>
                    </a:lnTo>
                    <a:lnTo>
                      <a:pt x="153392" y="392382"/>
                    </a:lnTo>
                    <a:lnTo>
                      <a:pt x="196569" y="403568"/>
                    </a:lnTo>
                    <a:lnTo>
                      <a:pt x="224612" y="410645"/>
                    </a:lnTo>
                    <a:lnTo>
                      <a:pt x="248497" y="419027"/>
                    </a:lnTo>
                    <a:lnTo>
                      <a:pt x="285331" y="440384"/>
                    </a:lnTo>
                    <a:lnTo>
                      <a:pt x="313062" y="476426"/>
                    </a:lnTo>
                    <a:lnTo>
                      <a:pt x="322189" y="524507"/>
                    </a:lnTo>
                    <a:lnTo>
                      <a:pt x="319936" y="548520"/>
                    </a:lnTo>
                    <a:lnTo>
                      <a:pt x="302531" y="591398"/>
                    </a:lnTo>
                    <a:lnTo>
                      <a:pt x="270185" y="623389"/>
                    </a:lnTo>
                    <a:lnTo>
                      <a:pt x="228481" y="640134"/>
                    </a:lnTo>
                    <a:lnTo>
                      <a:pt x="205396" y="642305"/>
                    </a:lnTo>
                    <a:lnTo>
                      <a:pt x="158286" y="633119"/>
                    </a:lnTo>
                    <a:lnTo>
                      <a:pt x="120635" y="607745"/>
                    </a:lnTo>
                    <a:lnTo>
                      <a:pt x="95674" y="569462"/>
                    </a:lnTo>
                    <a:lnTo>
                      <a:pt x="86636" y="521544"/>
                    </a:lnTo>
                    <a:lnTo>
                      <a:pt x="87679" y="505347"/>
                    </a:lnTo>
                    <a:lnTo>
                      <a:pt x="90382" y="492458"/>
                    </a:lnTo>
                    <a:lnTo>
                      <a:pt x="94101" y="481961"/>
                    </a:lnTo>
                    <a:lnTo>
                      <a:pt x="101322" y="466178"/>
                    </a:lnTo>
                    <a:lnTo>
                      <a:pt x="104003" y="459273"/>
                    </a:lnTo>
                    <a:lnTo>
                      <a:pt x="94761" y="413762"/>
                    </a:lnTo>
                    <a:lnTo>
                      <a:pt x="37561" y="412375"/>
                    </a:lnTo>
                    <a:lnTo>
                      <a:pt x="4422" y="478059"/>
                    </a:lnTo>
                    <a:lnTo>
                      <a:pt x="0" y="521544"/>
                    </a:lnTo>
                    <a:lnTo>
                      <a:pt x="5436" y="567880"/>
                    </a:lnTo>
                    <a:lnTo>
                      <a:pt x="20914" y="610450"/>
                    </a:lnTo>
                    <a:lnTo>
                      <a:pt x="45191" y="648028"/>
                    </a:lnTo>
                    <a:lnTo>
                      <a:pt x="77022" y="679390"/>
                    </a:lnTo>
                    <a:lnTo>
                      <a:pt x="115162" y="703309"/>
                    </a:lnTo>
                    <a:lnTo>
                      <a:pt x="158369" y="718559"/>
                    </a:lnTo>
                    <a:lnTo>
                      <a:pt x="205396" y="723915"/>
                    </a:lnTo>
                    <a:lnTo>
                      <a:pt x="252578" y="718685"/>
                    </a:lnTo>
                    <a:lnTo>
                      <a:pt x="295604" y="703744"/>
                    </a:lnTo>
                    <a:lnTo>
                      <a:pt x="333344" y="680209"/>
                    </a:lnTo>
                    <a:lnTo>
                      <a:pt x="364666" y="649199"/>
                    </a:lnTo>
                    <a:lnTo>
                      <a:pt x="388439" y="611835"/>
                    </a:lnTo>
                    <a:lnTo>
                      <a:pt x="403532" y="569235"/>
                    </a:lnTo>
                    <a:lnTo>
                      <a:pt x="408814" y="522518"/>
                    </a:lnTo>
                    <a:lnTo>
                      <a:pt x="405259" y="481053"/>
                    </a:lnTo>
                    <a:lnTo>
                      <a:pt x="394634" y="443953"/>
                    </a:lnTo>
                    <a:lnTo>
                      <a:pt x="352418" y="383318"/>
                    </a:lnTo>
                    <a:lnTo>
                      <a:pt x="293836" y="345675"/>
                    </a:lnTo>
                    <a:lnTo>
                      <a:pt x="256401" y="331528"/>
                    </a:lnTo>
                    <a:lnTo>
                      <a:pt x="185176" y="313259"/>
                    </a:lnTo>
                    <a:lnTo>
                      <a:pt x="161296" y="304866"/>
                    </a:lnTo>
                    <a:lnTo>
                      <a:pt x="124498" y="283520"/>
                    </a:lnTo>
                    <a:lnTo>
                      <a:pt x="96731" y="247478"/>
                    </a:lnTo>
                    <a:lnTo>
                      <a:pt x="87599" y="199365"/>
                    </a:lnTo>
                    <a:lnTo>
                      <a:pt x="89853" y="175376"/>
                    </a:lnTo>
                    <a:lnTo>
                      <a:pt x="107261" y="132528"/>
                    </a:lnTo>
                    <a:lnTo>
                      <a:pt x="139607" y="100520"/>
                    </a:lnTo>
                    <a:lnTo>
                      <a:pt x="181308" y="83773"/>
                    </a:lnTo>
                    <a:lnTo>
                      <a:pt x="204391" y="81610"/>
                    </a:lnTo>
                    <a:lnTo>
                      <a:pt x="228034" y="83801"/>
                    </a:lnTo>
                    <a:lnTo>
                      <a:pt x="270646" y="100741"/>
                    </a:lnTo>
                    <a:lnTo>
                      <a:pt x="303417" y="132910"/>
                    </a:lnTo>
                    <a:lnTo>
                      <a:pt x="320927" y="175555"/>
                    </a:lnTo>
                    <a:lnTo>
                      <a:pt x="323194" y="199365"/>
                    </a:lnTo>
                    <a:lnTo>
                      <a:pt x="326469" y="217717"/>
                    </a:lnTo>
                    <a:lnTo>
                      <a:pt x="335578" y="232220"/>
                    </a:lnTo>
                    <a:lnTo>
                      <a:pt x="349451" y="241749"/>
                    </a:lnTo>
                    <a:lnTo>
                      <a:pt x="367015" y="245175"/>
                    </a:lnTo>
                    <a:lnTo>
                      <a:pt x="383977" y="241691"/>
                    </a:lnTo>
                    <a:lnTo>
                      <a:pt x="397538" y="232067"/>
                    </a:lnTo>
                    <a:lnTo>
                      <a:pt x="406531" y="217544"/>
                    </a:lnTo>
                    <a:lnTo>
                      <a:pt x="409788" y="199365"/>
                    </a:lnTo>
                    <a:lnTo>
                      <a:pt x="405843" y="160472"/>
                    </a:lnTo>
                    <a:lnTo>
                      <a:pt x="394257" y="123517"/>
                    </a:lnTo>
                    <a:lnTo>
                      <a:pt x="375403" y="89369"/>
                    </a:lnTo>
                    <a:lnTo>
                      <a:pt x="349654" y="58898"/>
                    </a:lnTo>
                    <a:lnTo>
                      <a:pt x="318222" y="33669"/>
                    </a:lnTo>
                    <a:lnTo>
                      <a:pt x="282944" y="15203"/>
                    </a:lnTo>
                    <a:lnTo>
                      <a:pt x="244705" y="3860"/>
                    </a:lnTo>
                    <a:lnTo>
                      <a:pt x="20439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61" name="object 57">
                <a:extLst>
                  <a:ext uri="{FF2B5EF4-FFF2-40B4-BE49-F238E27FC236}">
                    <a16:creationId xmlns:a16="http://schemas.microsoft.com/office/drawing/2014/main" id="{9BA78945-B58E-A94B-9738-D2CE873D1AE1}"/>
                  </a:ext>
                </a:extLst>
              </p:cNvPr>
              <p:cNvSpPr/>
              <p:nvPr userDrawn="1"/>
            </p:nvSpPr>
            <p:spPr>
              <a:xfrm>
                <a:off x="11298216" y="5266323"/>
                <a:ext cx="241513" cy="426574"/>
              </a:xfrm>
              <a:custGeom>
                <a:avLst/>
                <a:gdLst/>
                <a:ahLst/>
                <a:cxnLst/>
                <a:rect l="l" t="t" r="r" b="b"/>
                <a:pathLst>
                  <a:path w="410209" h="724534">
                    <a:moveTo>
                      <a:pt x="204391" y="0"/>
                    </a:moveTo>
                    <a:lnTo>
                      <a:pt x="157215" y="5229"/>
                    </a:lnTo>
                    <a:lnTo>
                      <a:pt x="114196" y="20170"/>
                    </a:lnTo>
                    <a:lnTo>
                      <a:pt x="76465" y="43702"/>
                    </a:lnTo>
                    <a:lnTo>
                      <a:pt x="45151" y="74707"/>
                    </a:lnTo>
                    <a:lnTo>
                      <a:pt x="21384" y="112064"/>
                    </a:lnTo>
                    <a:lnTo>
                      <a:pt x="6296" y="154653"/>
                    </a:lnTo>
                    <a:lnTo>
                      <a:pt x="1015" y="201355"/>
                    </a:lnTo>
                    <a:lnTo>
                      <a:pt x="4564" y="242848"/>
                    </a:lnTo>
                    <a:lnTo>
                      <a:pt x="15174" y="279966"/>
                    </a:lnTo>
                    <a:lnTo>
                      <a:pt x="57369" y="340586"/>
                    </a:lnTo>
                    <a:lnTo>
                      <a:pt x="115967" y="378226"/>
                    </a:lnTo>
                    <a:lnTo>
                      <a:pt x="153392" y="392382"/>
                    </a:lnTo>
                    <a:lnTo>
                      <a:pt x="196569" y="403568"/>
                    </a:lnTo>
                    <a:lnTo>
                      <a:pt x="224612" y="410645"/>
                    </a:lnTo>
                    <a:lnTo>
                      <a:pt x="248497" y="419027"/>
                    </a:lnTo>
                    <a:lnTo>
                      <a:pt x="285331" y="440384"/>
                    </a:lnTo>
                    <a:lnTo>
                      <a:pt x="313062" y="476426"/>
                    </a:lnTo>
                    <a:lnTo>
                      <a:pt x="322189" y="524507"/>
                    </a:lnTo>
                    <a:lnTo>
                      <a:pt x="319936" y="548520"/>
                    </a:lnTo>
                    <a:lnTo>
                      <a:pt x="302531" y="591398"/>
                    </a:lnTo>
                    <a:lnTo>
                      <a:pt x="270185" y="623394"/>
                    </a:lnTo>
                    <a:lnTo>
                      <a:pt x="228481" y="640136"/>
                    </a:lnTo>
                    <a:lnTo>
                      <a:pt x="205396" y="642305"/>
                    </a:lnTo>
                    <a:lnTo>
                      <a:pt x="158286" y="633119"/>
                    </a:lnTo>
                    <a:lnTo>
                      <a:pt x="120635" y="607747"/>
                    </a:lnTo>
                    <a:lnTo>
                      <a:pt x="95674" y="569466"/>
                    </a:lnTo>
                    <a:lnTo>
                      <a:pt x="86636" y="521554"/>
                    </a:lnTo>
                    <a:lnTo>
                      <a:pt x="87679" y="505351"/>
                    </a:lnTo>
                    <a:lnTo>
                      <a:pt x="90382" y="492460"/>
                    </a:lnTo>
                    <a:lnTo>
                      <a:pt x="94101" y="481961"/>
                    </a:lnTo>
                    <a:lnTo>
                      <a:pt x="101322" y="466183"/>
                    </a:lnTo>
                    <a:lnTo>
                      <a:pt x="104003" y="459277"/>
                    </a:lnTo>
                    <a:lnTo>
                      <a:pt x="94761" y="413762"/>
                    </a:lnTo>
                    <a:lnTo>
                      <a:pt x="37561" y="412375"/>
                    </a:lnTo>
                    <a:lnTo>
                      <a:pt x="4422" y="478063"/>
                    </a:lnTo>
                    <a:lnTo>
                      <a:pt x="0" y="521554"/>
                    </a:lnTo>
                    <a:lnTo>
                      <a:pt x="5436" y="567886"/>
                    </a:lnTo>
                    <a:lnTo>
                      <a:pt x="20914" y="610454"/>
                    </a:lnTo>
                    <a:lnTo>
                      <a:pt x="45191" y="648030"/>
                    </a:lnTo>
                    <a:lnTo>
                      <a:pt x="77022" y="679391"/>
                    </a:lnTo>
                    <a:lnTo>
                      <a:pt x="115162" y="703309"/>
                    </a:lnTo>
                    <a:lnTo>
                      <a:pt x="158369" y="718559"/>
                    </a:lnTo>
                    <a:lnTo>
                      <a:pt x="205396" y="723915"/>
                    </a:lnTo>
                    <a:lnTo>
                      <a:pt x="252578" y="718685"/>
                    </a:lnTo>
                    <a:lnTo>
                      <a:pt x="295604" y="703744"/>
                    </a:lnTo>
                    <a:lnTo>
                      <a:pt x="333344" y="680209"/>
                    </a:lnTo>
                    <a:lnTo>
                      <a:pt x="364666" y="649199"/>
                    </a:lnTo>
                    <a:lnTo>
                      <a:pt x="388439" y="611835"/>
                    </a:lnTo>
                    <a:lnTo>
                      <a:pt x="403532" y="569235"/>
                    </a:lnTo>
                    <a:lnTo>
                      <a:pt x="408814" y="522518"/>
                    </a:lnTo>
                    <a:lnTo>
                      <a:pt x="405259" y="481053"/>
                    </a:lnTo>
                    <a:lnTo>
                      <a:pt x="394634" y="443953"/>
                    </a:lnTo>
                    <a:lnTo>
                      <a:pt x="352418" y="383318"/>
                    </a:lnTo>
                    <a:lnTo>
                      <a:pt x="293836" y="345675"/>
                    </a:lnTo>
                    <a:lnTo>
                      <a:pt x="256401" y="331528"/>
                    </a:lnTo>
                    <a:lnTo>
                      <a:pt x="213218" y="320346"/>
                    </a:lnTo>
                    <a:lnTo>
                      <a:pt x="185176" y="313264"/>
                    </a:lnTo>
                    <a:lnTo>
                      <a:pt x="161296" y="304871"/>
                    </a:lnTo>
                    <a:lnTo>
                      <a:pt x="124498" y="283530"/>
                    </a:lnTo>
                    <a:lnTo>
                      <a:pt x="96731" y="247483"/>
                    </a:lnTo>
                    <a:lnTo>
                      <a:pt x="87599" y="199365"/>
                    </a:lnTo>
                    <a:lnTo>
                      <a:pt x="89853" y="175377"/>
                    </a:lnTo>
                    <a:lnTo>
                      <a:pt x="107261" y="132533"/>
                    </a:lnTo>
                    <a:lnTo>
                      <a:pt x="139607" y="100525"/>
                    </a:lnTo>
                    <a:lnTo>
                      <a:pt x="181308" y="83775"/>
                    </a:lnTo>
                    <a:lnTo>
                      <a:pt x="204391" y="81610"/>
                    </a:lnTo>
                    <a:lnTo>
                      <a:pt x="228034" y="83801"/>
                    </a:lnTo>
                    <a:lnTo>
                      <a:pt x="270646" y="100746"/>
                    </a:lnTo>
                    <a:lnTo>
                      <a:pt x="303417" y="132914"/>
                    </a:lnTo>
                    <a:lnTo>
                      <a:pt x="320927" y="175555"/>
                    </a:lnTo>
                    <a:lnTo>
                      <a:pt x="323194" y="199365"/>
                    </a:lnTo>
                    <a:lnTo>
                      <a:pt x="326469" y="217717"/>
                    </a:lnTo>
                    <a:lnTo>
                      <a:pt x="335578" y="232220"/>
                    </a:lnTo>
                    <a:lnTo>
                      <a:pt x="349451" y="241749"/>
                    </a:lnTo>
                    <a:lnTo>
                      <a:pt x="367015" y="245175"/>
                    </a:lnTo>
                    <a:lnTo>
                      <a:pt x="383977" y="241691"/>
                    </a:lnTo>
                    <a:lnTo>
                      <a:pt x="397538" y="232067"/>
                    </a:lnTo>
                    <a:lnTo>
                      <a:pt x="406531" y="217544"/>
                    </a:lnTo>
                    <a:lnTo>
                      <a:pt x="409788" y="199365"/>
                    </a:lnTo>
                    <a:lnTo>
                      <a:pt x="405843" y="160472"/>
                    </a:lnTo>
                    <a:lnTo>
                      <a:pt x="394257" y="123517"/>
                    </a:lnTo>
                    <a:lnTo>
                      <a:pt x="375403" y="89369"/>
                    </a:lnTo>
                    <a:lnTo>
                      <a:pt x="349654" y="58898"/>
                    </a:lnTo>
                    <a:lnTo>
                      <a:pt x="318222" y="33673"/>
                    </a:lnTo>
                    <a:lnTo>
                      <a:pt x="282944" y="15207"/>
                    </a:lnTo>
                    <a:lnTo>
                      <a:pt x="244705" y="3862"/>
                    </a:lnTo>
                    <a:lnTo>
                      <a:pt x="20439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sp>
            <p:nvSpPr>
              <p:cNvPr id="62" name="object 58">
                <a:extLst>
                  <a:ext uri="{FF2B5EF4-FFF2-40B4-BE49-F238E27FC236}">
                    <a16:creationId xmlns:a16="http://schemas.microsoft.com/office/drawing/2014/main" id="{EE05775F-F60A-A34A-9398-568BCE41159B}"/>
                  </a:ext>
                </a:extLst>
              </p:cNvPr>
              <p:cNvSpPr/>
              <p:nvPr userDrawn="1"/>
            </p:nvSpPr>
            <p:spPr>
              <a:xfrm>
                <a:off x="11298216" y="6175051"/>
                <a:ext cx="241513" cy="426574"/>
              </a:xfrm>
              <a:custGeom>
                <a:avLst/>
                <a:gdLst/>
                <a:ahLst/>
                <a:cxnLst/>
                <a:rect l="l" t="t" r="r" b="b"/>
                <a:pathLst>
                  <a:path w="410209" h="724534">
                    <a:moveTo>
                      <a:pt x="204391" y="0"/>
                    </a:moveTo>
                    <a:lnTo>
                      <a:pt x="157215" y="5229"/>
                    </a:lnTo>
                    <a:lnTo>
                      <a:pt x="114196" y="20170"/>
                    </a:lnTo>
                    <a:lnTo>
                      <a:pt x="76465" y="43702"/>
                    </a:lnTo>
                    <a:lnTo>
                      <a:pt x="45151" y="74707"/>
                    </a:lnTo>
                    <a:lnTo>
                      <a:pt x="21384" y="112064"/>
                    </a:lnTo>
                    <a:lnTo>
                      <a:pt x="6296" y="154653"/>
                    </a:lnTo>
                    <a:lnTo>
                      <a:pt x="1015" y="201355"/>
                    </a:lnTo>
                    <a:lnTo>
                      <a:pt x="4564" y="242848"/>
                    </a:lnTo>
                    <a:lnTo>
                      <a:pt x="15174" y="279966"/>
                    </a:lnTo>
                    <a:lnTo>
                      <a:pt x="57369" y="340586"/>
                    </a:lnTo>
                    <a:lnTo>
                      <a:pt x="115967" y="378226"/>
                    </a:lnTo>
                    <a:lnTo>
                      <a:pt x="153392" y="392382"/>
                    </a:lnTo>
                    <a:lnTo>
                      <a:pt x="196569" y="403568"/>
                    </a:lnTo>
                    <a:lnTo>
                      <a:pt x="224612" y="410645"/>
                    </a:lnTo>
                    <a:lnTo>
                      <a:pt x="248497" y="419027"/>
                    </a:lnTo>
                    <a:lnTo>
                      <a:pt x="285331" y="440384"/>
                    </a:lnTo>
                    <a:lnTo>
                      <a:pt x="313062" y="476426"/>
                    </a:lnTo>
                    <a:lnTo>
                      <a:pt x="322189" y="524507"/>
                    </a:lnTo>
                    <a:lnTo>
                      <a:pt x="319936" y="548520"/>
                    </a:lnTo>
                    <a:lnTo>
                      <a:pt x="302531" y="591398"/>
                    </a:lnTo>
                    <a:lnTo>
                      <a:pt x="270185" y="623394"/>
                    </a:lnTo>
                    <a:lnTo>
                      <a:pt x="228481" y="640136"/>
                    </a:lnTo>
                    <a:lnTo>
                      <a:pt x="205396" y="642305"/>
                    </a:lnTo>
                    <a:lnTo>
                      <a:pt x="158286" y="633119"/>
                    </a:lnTo>
                    <a:lnTo>
                      <a:pt x="120635" y="607745"/>
                    </a:lnTo>
                    <a:lnTo>
                      <a:pt x="95674" y="569462"/>
                    </a:lnTo>
                    <a:lnTo>
                      <a:pt x="86636" y="521544"/>
                    </a:lnTo>
                    <a:lnTo>
                      <a:pt x="87679" y="505347"/>
                    </a:lnTo>
                    <a:lnTo>
                      <a:pt x="90382" y="492458"/>
                    </a:lnTo>
                    <a:lnTo>
                      <a:pt x="94101" y="481961"/>
                    </a:lnTo>
                    <a:lnTo>
                      <a:pt x="101322" y="466183"/>
                    </a:lnTo>
                    <a:lnTo>
                      <a:pt x="104003" y="459277"/>
                    </a:lnTo>
                    <a:lnTo>
                      <a:pt x="94761" y="413762"/>
                    </a:lnTo>
                    <a:lnTo>
                      <a:pt x="37561" y="412375"/>
                    </a:lnTo>
                    <a:lnTo>
                      <a:pt x="4422" y="478059"/>
                    </a:lnTo>
                    <a:lnTo>
                      <a:pt x="0" y="521544"/>
                    </a:lnTo>
                    <a:lnTo>
                      <a:pt x="5436" y="567880"/>
                    </a:lnTo>
                    <a:lnTo>
                      <a:pt x="20914" y="610450"/>
                    </a:lnTo>
                    <a:lnTo>
                      <a:pt x="45191" y="648028"/>
                    </a:lnTo>
                    <a:lnTo>
                      <a:pt x="77022" y="679390"/>
                    </a:lnTo>
                    <a:lnTo>
                      <a:pt x="115162" y="703309"/>
                    </a:lnTo>
                    <a:lnTo>
                      <a:pt x="158369" y="718559"/>
                    </a:lnTo>
                    <a:lnTo>
                      <a:pt x="205396" y="723915"/>
                    </a:lnTo>
                    <a:lnTo>
                      <a:pt x="252578" y="718685"/>
                    </a:lnTo>
                    <a:lnTo>
                      <a:pt x="295604" y="703744"/>
                    </a:lnTo>
                    <a:lnTo>
                      <a:pt x="333344" y="680209"/>
                    </a:lnTo>
                    <a:lnTo>
                      <a:pt x="364666" y="649199"/>
                    </a:lnTo>
                    <a:lnTo>
                      <a:pt x="388439" y="611835"/>
                    </a:lnTo>
                    <a:lnTo>
                      <a:pt x="403532" y="569235"/>
                    </a:lnTo>
                    <a:lnTo>
                      <a:pt x="408814" y="522518"/>
                    </a:lnTo>
                    <a:lnTo>
                      <a:pt x="405259" y="481053"/>
                    </a:lnTo>
                    <a:lnTo>
                      <a:pt x="394634" y="443953"/>
                    </a:lnTo>
                    <a:lnTo>
                      <a:pt x="352418" y="383318"/>
                    </a:lnTo>
                    <a:lnTo>
                      <a:pt x="293836" y="345675"/>
                    </a:lnTo>
                    <a:lnTo>
                      <a:pt x="256401" y="331528"/>
                    </a:lnTo>
                    <a:lnTo>
                      <a:pt x="185176" y="313259"/>
                    </a:lnTo>
                    <a:lnTo>
                      <a:pt x="161296" y="304866"/>
                    </a:lnTo>
                    <a:lnTo>
                      <a:pt x="124498" y="283520"/>
                    </a:lnTo>
                    <a:lnTo>
                      <a:pt x="96731" y="247481"/>
                    </a:lnTo>
                    <a:lnTo>
                      <a:pt x="87599" y="199365"/>
                    </a:lnTo>
                    <a:lnTo>
                      <a:pt x="89853" y="175377"/>
                    </a:lnTo>
                    <a:lnTo>
                      <a:pt x="107261" y="132533"/>
                    </a:lnTo>
                    <a:lnTo>
                      <a:pt x="139607" y="100525"/>
                    </a:lnTo>
                    <a:lnTo>
                      <a:pt x="181308" y="83775"/>
                    </a:lnTo>
                    <a:lnTo>
                      <a:pt x="204391" y="81610"/>
                    </a:lnTo>
                    <a:lnTo>
                      <a:pt x="228034" y="83801"/>
                    </a:lnTo>
                    <a:lnTo>
                      <a:pt x="270646" y="100741"/>
                    </a:lnTo>
                    <a:lnTo>
                      <a:pt x="303417" y="132914"/>
                    </a:lnTo>
                    <a:lnTo>
                      <a:pt x="320927" y="175556"/>
                    </a:lnTo>
                    <a:lnTo>
                      <a:pt x="323194" y="199365"/>
                    </a:lnTo>
                    <a:lnTo>
                      <a:pt x="326469" y="217717"/>
                    </a:lnTo>
                    <a:lnTo>
                      <a:pt x="335578" y="232220"/>
                    </a:lnTo>
                    <a:lnTo>
                      <a:pt x="349451" y="241749"/>
                    </a:lnTo>
                    <a:lnTo>
                      <a:pt x="367015" y="245175"/>
                    </a:lnTo>
                    <a:lnTo>
                      <a:pt x="383977" y="241691"/>
                    </a:lnTo>
                    <a:lnTo>
                      <a:pt x="397538" y="232067"/>
                    </a:lnTo>
                    <a:lnTo>
                      <a:pt x="406531" y="217544"/>
                    </a:lnTo>
                    <a:lnTo>
                      <a:pt x="409788" y="199365"/>
                    </a:lnTo>
                    <a:lnTo>
                      <a:pt x="405843" y="160472"/>
                    </a:lnTo>
                    <a:lnTo>
                      <a:pt x="394257" y="123517"/>
                    </a:lnTo>
                    <a:lnTo>
                      <a:pt x="375403" y="89369"/>
                    </a:lnTo>
                    <a:lnTo>
                      <a:pt x="349654" y="58898"/>
                    </a:lnTo>
                    <a:lnTo>
                      <a:pt x="318222" y="33669"/>
                    </a:lnTo>
                    <a:lnTo>
                      <a:pt x="282944" y="15203"/>
                    </a:lnTo>
                    <a:lnTo>
                      <a:pt x="244705" y="3860"/>
                    </a:lnTo>
                    <a:lnTo>
                      <a:pt x="204391" y="0"/>
                    </a:lnTo>
                    <a:close/>
                  </a:path>
                </a:pathLst>
              </a:custGeom>
              <a:solidFill>
                <a:srgbClr val="00D716"/>
              </a:solidFill>
            </p:spPr>
            <p:txBody>
              <a:bodyPr wrap="square" lIns="0" tIns="0" rIns="0" bIns="0" rtlCol="0"/>
              <a:lstStyle/>
              <a:p>
                <a:endParaRPr sz="3199" b="0" i="0">
                  <a:latin typeface="Sage Text" panose="02010503040201060103" pitchFamily="2" charset="77"/>
                </a:endParaRPr>
              </a:p>
            </p:txBody>
          </p:sp>
        </p:grpSp>
      </p:grpSp>
      <p:sp>
        <p:nvSpPr>
          <p:cNvPr id="72" name="Title 1">
            <a:extLst>
              <a:ext uri="{FF2B5EF4-FFF2-40B4-BE49-F238E27FC236}">
                <a16:creationId xmlns:a16="http://schemas.microsoft.com/office/drawing/2014/main" id="{C1C70AEE-7AE7-B248-9ECE-88BC62C62013}"/>
              </a:ext>
            </a:extLst>
          </p:cNvPr>
          <p:cNvSpPr>
            <a:spLocks noGrp="1"/>
          </p:cNvSpPr>
          <p:nvPr>
            <p:ph type="title" hasCustomPrompt="1"/>
          </p:nvPr>
        </p:nvSpPr>
        <p:spPr>
          <a:xfrm>
            <a:off x="417622" y="276165"/>
            <a:ext cx="5560903" cy="2546548"/>
          </a:xfrm>
        </p:spPr>
        <p:txBody>
          <a:bodyPr/>
          <a:lstStyle>
            <a:lvl1pPr>
              <a:lnSpc>
                <a:spcPct val="95000"/>
              </a:lnSpc>
              <a:defRPr sz="4400" b="0" i="0">
                <a:solidFill>
                  <a:schemeClr val="tx1"/>
                </a:solidFill>
              </a:defRPr>
            </a:lvl1pPr>
          </a:lstStyle>
          <a:p>
            <a:r>
              <a:rPr lang="en-US"/>
              <a:t>Click to edit master title style</a:t>
            </a:r>
          </a:p>
        </p:txBody>
      </p:sp>
      <p:sp>
        <p:nvSpPr>
          <p:cNvPr id="73" name="Text Placeholder 6">
            <a:extLst>
              <a:ext uri="{FF2B5EF4-FFF2-40B4-BE49-F238E27FC236}">
                <a16:creationId xmlns:a16="http://schemas.microsoft.com/office/drawing/2014/main" id="{72F51BF3-626A-E847-B175-3C37BDF56BDD}"/>
              </a:ext>
            </a:extLst>
          </p:cNvPr>
          <p:cNvSpPr>
            <a:spLocks noGrp="1"/>
          </p:cNvSpPr>
          <p:nvPr>
            <p:ph type="body" sz="quarter" idx="11"/>
          </p:nvPr>
        </p:nvSpPr>
        <p:spPr>
          <a:xfrm>
            <a:off x="414447" y="3104628"/>
            <a:ext cx="2968613" cy="1025971"/>
          </a:xfrm>
        </p:spPr>
        <p:txBody>
          <a:bodyPr/>
          <a:lstStyle>
            <a:lvl1pPr>
              <a:defRPr sz="1600" b="1" i="0">
                <a:solidFill>
                  <a:schemeClr val="bg2"/>
                </a:solidFill>
                <a:latin typeface="Sage Text" panose="02010503040201060103" pitchFamily="2" charset="77"/>
              </a:defRPr>
            </a:lvl1pPr>
            <a:lvl2pPr marL="0" indent="0">
              <a:buNone/>
              <a:defRPr b="1" i="0">
                <a:latin typeface="Sage Text Bold Beta 3" pitchFamily="2" charset="77"/>
              </a:defRPr>
            </a:lvl2pPr>
            <a:lvl3pPr>
              <a:defRPr b="1" i="0">
                <a:latin typeface="Sage Text Bold Beta 3" pitchFamily="2" charset="77"/>
              </a:defRPr>
            </a:lvl3pPr>
            <a:lvl4pPr>
              <a:defRPr b="1" i="0">
                <a:latin typeface="Sage Text Bold Beta 3" pitchFamily="2" charset="77"/>
              </a:defRPr>
            </a:lvl4pPr>
            <a:lvl5pPr>
              <a:defRPr b="1" i="0">
                <a:latin typeface="Sage Text Bold Beta 3" pitchFamily="2" charset="77"/>
              </a:defRPr>
            </a:lvl5pPr>
          </a:lstStyle>
          <a:p>
            <a:pPr lvl="0"/>
            <a:r>
              <a:rPr lang="de-DE"/>
              <a:t>Mastertextformat bearbeiten</a:t>
            </a:r>
          </a:p>
        </p:txBody>
      </p:sp>
    </p:spTree>
    <p:extLst>
      <p:ext uri="{BB962C8B-B14F-4D97-AF65-F5344CB8AC3E}">
        <p14:creationId xmlns:p14="http://schemas.microsoft.com/office/powerpoint/2010/main" val="3484791258"/>
      </p:ext>
    </p:extLst>
  </p:cSld>
  <p:clrMapOvr>
    <a:masterClrMapping/>
  </p:clrMapOvr>
  <p:extLst>
    <p:ext uri="{DCECCB84-F9BA-43D5-87BE-67443E8EF086}">
      <p15:sldGuideLst xmlns:p15="http://schemas.microsoft.com/office/powerpoint/2012/main">
        <p15:guide id="1" pos="5594">
          <p15:clr>
            <a:srgbClr val="FBAE40"/>
          </p15:clr>
        </p15:guide>
        <p15:guide id="2" pos="5729">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Headline and content">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047DB5-5542-604A-8876-6A7E1CAB0F11}"/>
              </a:ext>
            </a:extLst>
          </p:cNvPr>
          <p:cNvSpPr/>
          <p:nvPr userDrawn="1"/>
        </p:nvSpPr>
        <p:spPr>
          <a:xfrm>
            <a:off x="1" y="6211888"/>
            <a:ext cx="12192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7" name="TextBox 6">
            <a:extLst>
              <a:ext uri="{FF2B5EF4-FFF2-40B4-BE49-F238E27FC236}">
                <a16:creationId xmlns:a16="http://schemas.microsoft.com/office/drawing/2014/main" id="{E12C52CB-04CA-494E-A9FC-2078FBBD20FD}"/>
              </a:ext>
            </a:extLst>
          </p:cNvPr>
          <p:cNvSpPr txBox="1"/>
          <p:nvPr userDrawn="1"/>
        </p:nvSpPr>
        <p:spPr>
          <a:xfrm>
            <a:off x="4495384" y="6450050"/>
            <a:ext cx="3201234" cy="230832"/>
          </a:xfrm>
          <a:prstGeom prst="rect">
            <a:avLst/>
          </a:prstGeom>
          <a:noFill/>
        </p:spPr>
        <p:txBody>
          <a:bodyPr wrap="square" lIns="0" rIns="0" rtlCol="0">
            <a:spAutoFit/>
          </a:bodyPr>
          <a:lstStyle/>
          <a:p>
            <a:pPr algn="ctr"/>
            <a:r>
              <a:rPr lang="en-GB" sz="900" b="0" i="0">
                <a:solidFill>
                  <a:schemeClr val="bg2"/>
                </a:solidFill>
                <a:latin typeface="Sage Text Light" panose="02010303040201060103" pitchFamily="2" charset="77"/>
                <a:cs typeface="Arial" panose="020B0604020202020204" pitchFamily="34" charset="0"/>
              </a:rPr>
              <a:t>© 2022 The Sage Group plc, or its licensors. All rights reserved.</a:t>
            </a:r>
          </a:p>
        </p:txBody>
      </p:sp>
      <p:sp>
        <p:nvSpPr>
          <p:cNvPr id="6" name="Text Placeholder 5">
            <a:extLst>
              <a:ext uri="{FF2B5EF4-FFF2-40B4-BE49-F238E27FC236}">
                <a16:creationId xmlns:a16="http://schemas.microsoft.com/office/drawing/2014/main" id="{8FDE1FCE-ECDF-A246-8EF0-EF3739638881}"/>
              </a:ext>
            </a:extLst>
          </p:cNvPr>
          <p:cNvSpPr>
            <a:spLocks noGrp="1"/>
          </p:cNvSpPr>
          <p:nvPr>
            <p:ph type="body" sz="quarter" idx="12"/>
          </p:nvPr>
        </p:nvSpPr>
        <p:spPr>
          <a:xfrm>
            <a:off x="414338" y="1714500"/>
            <a:ext cx="11363325" cy="3843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p:txBody>
          <a:bodyPr/>
          <a:lstStyle>
            <a:lvl1pPr>
              <a:defRPr b="0" i="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172230906"/>
      </p:ext>
    </p:extLst>
  </p:cSld>
  <p:clrMapOvr>
    <a:masterClrMapping/>
  </p:clrMapOvr>
  <p:extLst>
    <p:ext uri="{DCECCB84-F9BA-43D5-87BE-67443E8EF086}">
      <p15:sldGuideLst xmlns:p15="http://schemas.microsoft.com/office/powerpoint/2012/main">
        <p15:guide id="1" orient="horz" pos="350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25471D-418D-1C47-8442-A46A0A51233B}"/>
              </a:ext>
            </a:extLst>
          </p:cNvPr>
          <p:cNvSpPr/>
          <p:nvPr userDrawn="1"/>
        </p:nvSpPr>
        <p:spPr>
          <a:xfrm>
            <a:off x="1" y="6211888"/>
            <a:ext cx="12192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7" name="TextBox 6">
            <a:extLst>
              <a:ext uri="{FF2B5EF4-FFF2-40B4-BE49-F238E27FC236}">
                <a16:creationId xmlns:a16="http://schemas.microsoft.com/office/drawing/2014/main" id="{47A0A649-90B9-304C-A5FA-94FC70005AF4}"/>
              </a:ext>
            </a:extLst>
          </p:cNvPr>
          <p:cNvSpPr txBox="1"/>
          <p:nvPr userDrawn="1"/>
        </p:nvSpPr>
        <p:spPr>
          <a:xfrm>
            <a:off x="4495384" y="6450050"/>
            <a:ext cx="3201234" cy="230832"/>
          </a:xfrm>
          <a:prstGeom prst="rect">
            <a:avLst/>
          </a:prstGeom>
          <a:noFill/>
        </p:spPr>
        <p:txBody>
          <a:bodyPr wrap="square" lIns="0" rIns="0" rtlCol="0">
            <a:spAutoFit/>
          </a:bodyPr>
          <a:lstStyle/>
          <a:p>
            <a:pPr algn="ctr"/>
            <a:r>
              <a:rPr lang="en-GB" sz="900" b="0" i="0">
                <a:solidFill>
                  <a:schemeClr val="bg2"/>
                </a:solidFill>
                <a:latin typeface="Sage Text Light" panose="02010303040201060103" pitchFamily="2" charset="77"/>
                <a:cs typeface="Arial" panose="020B0604020202020204" pitchFamily="34" charset="0"/>
              </a:rPr>
              <a:t>© 2022 The Sage Group plc, or its licensors. All rights reserved.</a:t>
            </a:r>
          </a:p>
        </p:txBody>
      </p:sp>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p:txBody>
          <a:bodyPr/>
          <a:lstStyle>
            <a:lvl1pPr>
              <a:defRPr b="0" i="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lvl1pPr>
              <a:defRPr>
                <a:solidFill>
                  <a:schemeClr val="bg2"/>
                </a:solidFill>
              </a:defRPr>
            </a:lvl1p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40870579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Headline, sub-head and content">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6DC4D8-01D2-F446-8E20-7E778B46CF05}"/>
              </a:ext>
            </a:extLst>
          </p:cNvPr>
          <p:cNvSpPr/>
          <p:nvPr userDrawn="1"/>
        </p:nvSpPr>
        <p:spPr>
          <a:xfrm>
            <a:off x="1" y="6211888"/>
            <a:ext cx="12192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9" name="TextBox 8">
            <a:extLst>
              <a:ext uri="{FF2B5EF4-FFF2-40B4-BE49-F238E27FC236}">
                <a16:creationId xmlns:a16="http://schemas.microsoft.com/office/drawing/2014/main" id="{C58BD330-1998-E748-82A8-F35AF8724D0C}"/>
              </a:ext>
            </a:extLst>
          </p:cNvPr>
          <p:cNvSpPr txBox="1"/>
          <p:nvPr userDrawn="1"/>
        </p:nvSpPr>
        <p:spPr>
          <a:xfrm>
            <a:off x="4495384" y="6450050"/>
            <a:ext cx="3201234" cy="230832"/>
          </a:xfrm>
          <a:prstGeom prst="rect">
            <a:avLst/>
          </a:prstGeom>
          <a:noFill/>
        </p:spPr>
        <p:txBody>
          <a:bodyPr wrap="square" lIns="0" rIns="0" rtlCol="0">
            <a:spAutoFit/>
          </a:bodyPr>
          <a:lstStyle/>
          <a:p>
            <a:pPr algn="ctr"/>
            <a:r>
              <a:rPr lang="en-GB" sz="900" b="0" i="0">
                <a:solidFill>
                  <a:schemeClr val="bg2"/>
                </a:solidFill>
                <a:latin typeface="Sage Text Light" panose="02010303040201060103" pitchFamily="2" charset="77"/>
                <a:cs typeface="Arial" panose="020B0604020202020204" pitchFamily="34" charset="0"/>
              </a:rPr>
              <a:t>© 2022 The Sage Group plc, or its licensors. All rights reserved.</a:t>
            </a:r>
          </a:p>
        </p:txBody>
      </p:sp>
      <p:sp>
        <p:nvSpPr>
          <p:cNvPr id="7" name="Text Placeholder 6">
            <a:extLst>
              <a:ext uri="{FF2B5EF4-FFF2-40B4-BE49-F238E27FC236}">
                <a16:creationId xmlns:a16="http://schemas.microsoft.com/office/drawing/2014/main" id="{8F6B37F2-4C6C-9D43-BBC4-B381C540875C}"/>
              </a:ext>
            </a:extLst>
          </p:cNvPr>
          <p:cNvSpPr>
            <a:spLocks noGrp="1"/>
          </p:cNvSpPr>
          <p:nvPr>
            <p:ph type="body" sz="quarter" idx="13"/>
          </p:nvPr>
        </p:nvSpPr>
        <p:spPr>
          <a:xfrm>
            <a:off x="414338" y="1714500"/>
            <a:ext cx="11363325" cy="3848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p:txBody>
          <a:bodyPr/>
          <a:lstStyle>
            <a:lvl1pPr>
              <a:defRPr b="0" i="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6" name="Text Placeholder 5">
            <a:extLst>
              <a:ext uri="{FF2B5EF4-FFF2-40B4-BE49-F238E27FC236}">
                <a16:creationId xmlns:a16="http://schemas.microsoft.com/office/drawing/2014/main" id="{77437B5D-0714-E549-B57C-803810BDD120}"/>
              </a:ext>
            </a:extLst>
          </p:cNvPr>
          <p:cNvSpPr>
            <a:spLocks noGrp="1"/>
          </p:cNvSpPr>
          <p:nvPr>
            <p:ph type="body" sz="quarter" idx="12"/>
          </p:nvPr>
        </p:nvSpPr>
        <p:spPr>
          <a:xfrm>
            <a:off x="414338" y="1277885"/>
            <a:ext cx="11363325" cy="436617"/>
          </a:xfrm>
        </p:spPr>
        <p:txBody>
          <a:bodyPr tIns="0"/>
          <a:lstStyle>
            <a:lvl1pPr>
              <a:defRPr lang="en-US" sz="2000" b="1" i="0" kern="1200">
                <a:solidFill>
                  <a:schemeClr val="bg2">
                    <a:lumMod val="75000"/>
                  </a:schemeClr>
                </a:solidFill>
                <a:latin typeface="Sage Text" panose="02010503040201060103" pitchFamily="2" charset="77"/>
                <a:ea typeface="+mn-ea"/>
                <a:cs typeface="Arial" panose="020B0604020202020204" pitchFamily="34" charset="0"/>
              </a:defRPr>
            </a:lvl1pPr>
            <a:lvl2pPr>
              <a:defRPr b="1" i="0">
                <a:solidFill>
                  <a:schemeClr val="tx1"/>
                </a:solidFill>
                <a:latin typeface="Sage Text Bold Beta 3" pitchFamily="2" charset="77"/>
              </a:defRPr>
            </a:lvl2pPr>
            <a:lvl3pPr>
              <a:defRPr b="1" i="0">
                <a:solidFill>
                  <a:schemeClr val="tx1"/>
                </a:solidFill>
                <a:latin typeface="Sage Text Bold Beta 3" pitchFamily="2" charset="77"/>
              </a:defRPr>
            </a:lvl3pPr>
            <a:lvl4pPr>
              <a:defRPr b="1" i="0">
                <a:solidFill>
                  <a:schemeClr val="tx1"/>
                </a:solidFill>
                <a:latin typeface="Sage Text Bold Beta 3" pitchFamily="2" charset="77"/>
              </a:defRPr>
            </a:lvl4pPr>
            <a:lvl5pPr>
              <a:defRPr b="1" i="0">
                <a:solidFill>
                  <a:schemeClr val="tx1"/>
                </a:solidFill>
                <a:latin typeface="Sage Text Bold Beta 3" pitchFamily="2" charset="77"/>
              </a:defRPr>
            </a:lvl5pPr>
          </a:lstStyle>
          <a:p>
            <a:pPr lvl="0"/>
            <a:r>
              <a:rPr lang="en-US"/>
              <a:t>Click to edit Master text styles</a:t>
            </a:r>
          </a:p>
        </p:txBody>
      </p:sp>
    </p:spTree>
    <p:extLst>
      <p:ext uri="{BB962C8B-B14F-4D97-AF65-F5344CB8AC3E}">
        <p14:creationId xmlns:p14="http://schemas.microsoft.com/office/powerpoint/2010/main" val="2695625736"/>
      </p:ext>
    </p:extLst>
  </p:cSld>
  <p:clrMapOvr>
    <a:masterClrMapping/>
  </p:clrMapOvr>
  <p:extLst>
    <p:ext uri="{DCECCB84-F9BA-43D5-87BE-67443E8EF086}">
      <p15:sldGuideLst xmlns:p15="http://schemas.microsoft.com/office/powerpoint/2012/main">
        <p15:guide id="1" orient="horz" pos="1200">
          <p15:clr>
            <a:srgbClr val="FBAE40"/>
          </p15:clr>
        </p15:guide>
        <p15:guide id="2" orient="horz" pos="9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Title and sub-title onl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p:txBody>
          <a:bodyPr/>
          <a:lstStyle>
            <a:lvl1pPr>
              <a:defRPr b="0" i="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lvl1pPr>
              <a:defRPr>
                <a:solidFill>
                  <a:schemeClr val="bg1"/>
                </a:solidFill>
              </a:defRPr>
            </a:lvl1p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6" name="Text Placeholder 5">
            <a:extLst>
              <a:ext uri="{FF2B5EF4-FFF2-40B4-BE49-F238E27FC236}">
                <a16:creationId xmlns:a16="http://schemas.microsoft.com/office/drawing/2014/main" id="{77437B5D-0714-E549-B57C-803810BDD120}"/>
              </a:ext>
            </a:extLst>
          </p:cNvPr>
          <p:cNvSpPr>
            <a:spLocks noGrp="1"/>
          </p:cNvSpPr>
          <p:nvPr>
            <p:ph type="body" sz="quarter" idx="12"/>
          </p:nvPr>
        </p:nvSpPr>
        <p:spPr>
          <a:xfrm>
            <a:off x="414338" y="1277885"/>
            <a:ext cx="11363325" cy="436617"/>
          </a:xfrm>
        </p:spPr>
        <p:txBody>
          <a:bodyPr tIns="0"/>
          <a:lstStyle>
            <a:lvl1pPr>
              <a:defRPr lang="en-US" sz="2000" b="1" i="0" kern="1200" dirty="0">
                <a:solidFill>
                  <a:schemeClr val="bg2">
                    <a:lumMod val="75000"/>
                  </a:schemeClr>
                </a:solidFill>
                <a:latin typeface="Sage Text" panose="02010503040201060103" pitchFamily="2" charset="77"/>
                <a:ea typeface="+mn-ea"/>
                <a:cs typeface="Arial" panose="020B0604020202020204" pitchFamily="34" charset="0"/>
              </a:defRPr>
            </a:lvl1pPr>
            <a:lvl2pPr>
              <a:defRPr b="1" i="0">
                <a:solidFill>
                  <a:schemeClr val="tx1"/>
                </a:solidFill>
                <a:latin typeface="Sage Text Bold Beta 3" pitchFamily="2" charset="77"/>
              </a:defRPr>
            </a:lvl2pPr>
            <a:lvl3pPr>
              <a:defRPr b="1" i="0">
                <a:solidFill>
                  <a:schemeClr val="tx1"/>
                </a:solidFill>
                <a:latin typeface="Sage Text Bold Beta 3" pitchFamily="2" charset="77"/>
              </a:defRPr>
            </a:lvl3pPr>
            <a:lvl4pPr>
              <a:defRPr b="1" i="0">
                <a:solidFill>
                  <a:schemeClr val="tx1"/>
                </a:solidFill>
                <a:latin typeface="Sage Text Bold Beta 3" pitchFamily="2" charset="77"/>
              </a:defRPr>
            </a:lvl4pPr>
            <a:lvl5pPr>
              <a:defRPr b="1" i="0">
                <a:solidFill>
                  <a:schemeClr val="tx1"/>
                </a:solidFill>
                <a:latin typeface="Sage Text Bold Beta 3" pitchFamily="2" charset="77"/>
              </a:defRPr>
            </a:lvl5pPr>
          </a:lstStyle>
          <a:p>
            <a:pPr marL="0" lvl="0" indent="0" algn="l" defTabSz="228554" rtl="0" eaLnBrk="1" latinLnBrk="0" hangingPunct="1">
              <a:spcBef>
                <a:spcPts val="0"/>
              </a:spcBef>
              <a:spcAft>
                <a:spcPts val="0"/>
              </a:spcAft>
              <a:buFont typeface="Arial"/>
              <a:buNone/>
            </a:pPr>
            <a:r>
              <a:rPr lang="en-US"/>
              <a:t>Click to edit Master text styles</a:t>
            </a:r>
          </a:p>
        </p:txBody>
      </p:sp>
      <p:sp>
        <p:nvSpPr>
          <p:cNvPr id="5" name="TextBox 4">
            <a:extLst>
              <a:ext uri="{FF2B5EF4-FFF2-40B4-BE49-F238E27FC236}">
                <a16:creationId xmlns:a16="http://schemas.microsoft.com/office/drawing/2014/main" id="{DADD7C75-645C-584F-841F-644B105BF4E7}"/>
              </a:ext>
            </a:extLst>
          </p:cNvPr>
          <p:cNvSpPr txBox="1"/>
          <p:nvPr userDrawn="1"/>
        </p:nvSpPr>
        <p:spPr>
          <a:xfrm>
            <a:off x="4495384" y="6450050"/>
            <a:ext cx="3201234" cy="230832"/>
          </a:xfrm>
          <a:prstGeom prst="rect">
            <a:avLst/>
          </a:prstGeom>
          <a:noFill/>
        </p:spPr>
        <p:txBody>
          <a:bodyPr wrap="square" lIns="0" rIns="0" rtlCol="0">
            <a:spAutoFit/>
          </a:bodyPr>
          <a:lstStyle/>
          <a:p>
            <a:pPr algn="ctr"/>
            <a:r>
              <a:rPr lang="en-GB" sz="900" b="0" i="0">
                <a:solidFill>
                  <a:schemeClr val="bg1"/>
                </a:solidFill>
                <a:latin typeface="Sage Text Light" panose="02010303040201060103" pitchFamily="2" charset="77"/>
                <a:cs typeface="Arial" panose="020B0604020202020204" pitchFamily="34" charset="0"/>
              </a:rPr>
              <a:t>© 2022 The Sage Group plc, or its licensors. All rights reserved.</a:t>
            </a:r>
          </a:p>
        </p:txBody>
      </p:sp>
    </p:spTree>
    <p:extLst>
      <p:ext uri="{BB962C8B-B14F-4D97-AF65-F5344CB8AC3E}">
        <p14:creationId xmlns:p14="http://schemas.microsoft.com/office/powerpoint/2010/main" val="3061525487"/>
      </p:ext>
    </p:extLst>
  </p:cSld>
  <p:clrMapOvr>
    <a:masterClrMapping/>
  </p:clrMapOvr>
  <p:extLst>
    <p:ext uri="{DCECCB84-F9BA-43D5-87BE-67443E8EF086}">
      <p15:sldGuideLst xmlns:p15="http://schemas.microsoft.com/office/powerpoint/2012/main">
        <p15:guide id="1" orient="horz" pos="1200">
          <p15:clr>
            <a:srgbClr val="FBAE40"/>
          </p15:clr>
        </p15:guide>
        <p15:guide id="2" orient="horz" pos="96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2_Title and sub-title only">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F05353-3829-BE4C-BD3C-6A821DAC5E10}"/>
              </a:ext>
            </a:extLst>
          </p:cNvPr>
          <p:cNvSpPr/>
          <p:nvPr userDrawn="1"/>
        </p:nvSpPr>
        <p:spPr>
          <a:xfrm>
            <a:off x="1" y="6211888"/>
            <a:ext cx="12192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9" name="TextBox 8">
            <a:extLst>
              <a:ext uri="{FF2B5EF4-FFF2-40B4-BE49-F238E27FC236}">
                <a16:creationId xmlns:a16="http://schemas.microsoft.com/office/drawing/2014/main" id="{36AA531D-1603-AE4D-AACC-C64117E1FFC8}"/>
              </a:ext>
            </a:extLst>
          </p:cNvPr>
          <p:cNvSpPr txBox="1"/>
          <p:nvPr userDrawn="1"/>
        </p:nvSpPr>
        <p:spPr>
          <a:xfrm>
            <a:off x="4495384" y="6450050"/>
            <a:ext cx="3201234" cy="230832"/>
          </a:xfrm>
          <a:prstGeom prst="rect">
            <a:avLst/>
          </a:prstGeom>
          <a:noFill/>
        </p:spPr>
        <p:txBody>
          <a:bodyPr wrap="square" lIns="0" rIns="0" rtlCol="0">
            <a:spAutoFit/>
          </a:bodyPr>
          <a:lstStyle/>
          <a:p>
            <a:pPr algn="ctr"/>
            <a:r>
              <a:rPr lang="en-GB" sz="900" b="0" i="0">
                <a:solidFill>
                  <a:schemeClr val="bg2"/>
                </a:solidFill>
                <a:latin typeface="Sage Text Light" panose="02010303040201060103" pitchFamily="2" charset="77"/>
                <a:cs typeface="Arial" panose="020B0604020202020204" pitchFamily="34" charset="0"/>
              </a:rPr>
              <a:t>© 2022 The Sage Group plc, or its licensors. All rights reserved.</a:t>
            </a:r>
          </a:p>
        </p:txBody>
      </p:sp>
      <p:pic>
        <p:nvPicPr>
          <p:cNvPr id="10" name="Picture 9">
            <a:extLst>
              <a:ext uri="{FF2B5EF4-FFF2-40B4-BE49-F238E27FC236}">
                <a16:creationId xmlns:a16="http://schemas.microsoft.com/office/drawing/2014/main" id="{66DE5B2C-9C73-5747-9053-C98415AF30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446" y="6370502"/>
            <a:ext cx="597307" cy="334275"/>
          </a:xfrm>
          <a:prstGeom prst="rect">
            <a:avLst/>
          </a:prstGeom>
        </p:spPr>
      </p:pic>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p:txBody>
          <a:bodyPr/>
          <a:lstStyle>
            <a:lvl1pPr>
              <a:defRPr b="0" i="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lvl1pPr>
              <a:defRPr>
                <a:solidFill>
                  <a:schemeClr val="bg2"/>
                </a:solidFill>
              </a:defRPr>
            </a:lvl1p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6" name="Text Placeholder 5">
            <a:extLst>
              <a:ext uri="{FF2B5EF4-FFF2-40B4-BE49-F238E27FC236}">
                <a16:creationId xmlns:a16="http://schemas.microsoft.com/office/drawing/2014/main" id="{77437B5D-0714-E549-B57C-803810BDD120}"/>
              </a:ext>
            </a:extLst>
          </p:cNvPr>
          <p:cNvSpPr>
            <a:spLocks noGrp="1"/>
          </p:cNvSpPr>
          <p:nvPr>
            <p:ph type="body" sz="quarter" idx="12"/>
          </p:nvPr>
        </p:nvSpPr>
        <p:spPr>
          <a:xfrm>
            <a:off x="414338" y="1277885"/>
            <a:ext cx="11363325" cy="436617"/>
          </a:xfrm>
        </p:spPr>
        <p:txBody>
          <a:bodyPr tIns="0"/>
          <a:lstStyle>
            <a:lvl1pPr>
              <a:defRPr lang="en-US" sz="2000" b="1" i="0" kern="1200" dirty="0">
                <a:solidFill>
                  <a:schemeClr val="bg2">
                    <a:lumMod val="75000"/>
                  </a:schemeClr>
                </a:solidFill>
                <a:latin typeface="Sage Text" panose="02010503040201060103" pitchFamily="2" charset="77"/>
                <a:ea typeface="+mn-ea"/>
                <a:cs typeface="Arial" panose="020B0604020202020204" pitchFamily="34" charset="0"/>
              </a:defRPr>
            </a:lvl1pPr>
            <a:lvl2pPr>
              <a:defRPr b="1" i="0">
                <a:solidFill>
                  <a:schemeClr val="tx1"/>
                </a:solidFill>
                <a:latin typeface="Sage Text Bold Beta 3" pitchFamily="2" charset="77"/>
              </a:defRPr>
            </a:lvl2pPr>
            <a:lvl3pPr>
              <a:defRPr b="1" i="0">
                <a:solidFill>
                  <a:schemeClr val="tx1"/>
                </a:solidFill>
                <a:latin typeface="Sage Text Bold Beta 3" pitchFamily="2" charset="77"/>
              </a:defRPr>
            </a:lvl3pPr>
            <a:lvl4pPr>
              <a:defRPr b="1" i="0">
                <a:solidFill>
                  <a:schemeClr val="tx1"/>
                </a:solidFill>
                <a:latin typeface="Sage Text Bold Beta 3" pitchFamily="2" charset="77"/>
              </a:defRPr>
            </a:lvl4pPr>
            <a:lvl5pPr>
              <a:defRPr b="1" i="0">
                <a:solidFill>
                  <a:schemeClr val="tx1"/>
                </a:solidFill>
                <a:latin typeface="Sage Text Bold Beta 3" pitchFamily="2" charset="77"/>
              </a:defRPr>
            </a:lvl5pPr>
          </a:lstStyle>
          <a:p>
            <a:pPr marL="0" lvl="0" indent="0" algn="l" defTabSz="228554" rtl="0" eaLnBrk="1" latinLnBrk="0" hangingPunct="1">
              <a:spcBef>
                <a:spcPts val="0"/>
              </a:spcBef>
              <a:spcAft>
                <a:spcPts val="0"/>
              </a:spcAft>
              <a:buFont typeface="Arial"/>
              <a:buNone/>
            </a:pPr>
            <a:r>
              <a:rPr lang="en-US"/>
              <a:t>Click to edit Master text styles</a:t>
            </a:r>
          </a:p>
        </p:txBody>
      </p:sp>
    </p:spTree>
    <p:extLst>
      <p:ext uri="{BB962C8B-B14F-4D97-AF65-F5344CB8AC3E}">
        <p14:creationId xmlns:p14="http://schemas.microsoft.com/office/powerpoint/2010/main" val="78949753"/>
      </p:ext>
    </p:extLst>
  </p:cSld>
  <p:clrMapOvr>
    <a:masterClrMapping/>
  </p:clrMapOvr>
  <p:extLst>
    <p:ext uri="{DCECCB84-F9BA-43D5-87BE-67443E8EF086}">
      <p15:sldGuideLst xmlns:p15="http://schemas.microsoft.com/office/powerpoint/2012/main">
        <p15:guide id="1" orient="horz" pos="1200">
          <p15:clr>
            <a:srgbClr val="FBAE40"/>
          </p15:clr>
        </p15:guide>
        <p15:guide id="2" orient="horz" pos="96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_Headline and content and photo">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790329-676D-234A-BD47-4685C006058A}"/>
              </a:ext>
            </a:extLst>
          </p:cNvPr>
          <p:cNvSpPr txBox="1"/>
          <p:nvPr userDrawn="1"/>
        </p:nvSpPr>
        <p:spPr>
          <a:xfrm>
            <a:off x="4495384" y="6450050"/>
            <a:ext cx="3201234" cy="230832"/>
          </a:xfrm>
          <a:prstGeom prst="rect">
            <a:avLst/>
          </a:prstGeom>
          <a:noFill/>
        </p:spPr>
        <p:txBody>
          <a:bodyPr wrap="square" lIns="0" rIns="0" rtlCol="0">
            <a:spAutoFit/>
          </a:bodyPr>
          <a:lstStyle/>
          <a:p>
            <a:pPr algn="ctr"/>
            <a:r>
              <a:rPr lang="en-GB" sz="900" b="0" i="0">
                <a:solidFill>
                  <a:schemeClr val="bg1"/>
                </a:solidFill>
                <a:latin typeface="Sage Text Light" panose="02010303040201060103" pitchFamily="2" charset="77"/>
                <a:cs typeface="Arial" panose="020B0604020202020204" pitchFamily="34" charset="0"/>
              </a:rPr>
              <a:t>© 2022 The Sage Group plc, or its licensors. All rights reserved.</a:t>
            </a:r>
          </a:p>
        </p:txBody>
      </p:sp>
      <p:sp>
        <p:nvSpPr>
          <p:cNvPr id="6" name="Text Placeholder 5">
            <a:extLst>
              <a:ext uri="{FF2B5EF4-FFF2-40B4-BE49-F238E27FC236}">
                <a16:creationId xmlns:a16="http://schemas.microsoft.com/office/drawing/2014/main" id="{676DA2BB-D230-3444-8D37-FE988B25604C}"/>
              </a:ext>
            </a:extLst>
          </p:cNvPr>
          <p:cNvSpPr>
            <a:spLocks noGrp="1"/>
          </p:cNvSpPr>
          <p:nvPr>
            <p:ph type="body" sz="quarter" idx="14"/>
          </p:nvPr>
        </p:nvSpPr>
        <p:spPr>
          <a:xfrm>
            <a:off x="414338" y="1714500"/>
            <a:ext cx="5072062" cy="3848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414447" y="296895"/>
            <a:ext cx="4446920" cy="596196"/>
          </a:xfrm>
        </p:spPr>
        <p:txBody>
          <a:bodyPr/>
          <a:lstStyle>
            <a:lvl1pPr>
              <a:defRPr b="0" i="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lvl1pPr>
              <a:defRPr>
                <a:solidFill>
                  <a:schemeClr val="bg1"/>
                </a:solidFill>
              </a:defRPr>
            </a:lvl1p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7" name="Picture Placeholder 9">
            <a:extLst>
              <a:ext uri="{FF2B5EF4-FFF2-40B4-BE49-F238E27FC236}">
                <a16:creationId xmlns:a16="http://schemas.microsoft.com/office/drawing/2014/main" id="{8A08A269-1870-634A-8D0B-86A8C33C33F6}"/>
              </a:ext>
            </a:extLst>
          </p:cNvPr>
          <p:cNvSpPr>
            <a:spLocks noGrp="1"/>
          </p:cNvSpPr>
          <p:nvPr>
            <p:ph type="pic" sz="quarter" idx="13"/>
          </p:nvPr>
        </p:nvSpPr>
        <p:spPr>
          <a:xfrm>
            <a:off x="6208452" y="-11648"/>
            <a:ext cx="6010421" cy="6223536"/>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421" h="6223536">
                <a:moveTo>
                  <a:pt x="1308" y="9761"/>
                </a:moveTo>
                <a:lnTo>
                  <a:pt x="6002058" y="0"/>
                </a:lnTo>
                <a:cubicBezTo>
                  <a:pt x="6010122" y="2835940"/>
                  <a:pt x="6015083" y="3116266"/>
                  <a:pt x="6003938" y="6223536"/>
                </a:cubicBezTo>
                <a:lnTo>
                  <a:pt x="1391658" y="6223536"/>
                </a:lnTo>
                <a:cubicBezTo>
                  <a:pt x="1177495" y="6222098"/>
                  <a:pt x="-62771" y="5965123"/>
                  <a:pt x="4483" y="4588711"/>
                </a:cubicBezTo>
                <a:cubicBezTo>
                  <a:pt x="-759" y="3393274"/>
                  <a:pt x="-809" y="1742453"/>
                  <a:pt x="1308" y="9761"/>
                </a:cubicBezTo>
                <a:close/>
              </a:path>
            </a:pathLst>
          </a:custGeom>
          <a:solidFill>
            <a:srgbClr val="CCCCCC">
              <a:alpha val="72170"/>
            </a:srgbClr>
          </a:solidFill>
        </p:spPr>
        <p:txBody>
          <a:bodyPr vert="horz" lIns="0" tIns="45720" rIns="0" bIns="0" rtlCol="0" anchor="ctr" anchorCtr="0">
            <a:noAutofit/>
          </a:bodyPr>
          <a:lstStyle>
            <a:lvl1pPr algn="ctr">
              <a:defRPr lang="en-US" sz="1800" dirty="0">
                <a:solidFill>
                  <a:schemeClr val="bg1"/>
                </a:solidFill>
              </a:defRPr>
            </a:lvl1pPr>
          </a:lstStyle>
          <a:p>
            <a:pPr lvl="0" algn="ctr"/>
            <a:r>
              <a:rPr lang="en-US"/>
              <a:t>Click icon to add picture</a:t>
            </a:r>
          </a:p>
        </p:txBody>
      </p:sp>
    </p:spTree>
    <p:extLst>
      <p:ext uri="{BB962C8B-B14F-4D97-AF65-F5344CB8AC3E}">
        <p14:creationId xmlns:p14="http://schemas.microsoft.com/office/powerpoint/2010/main" val="8976023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Headline or Quote with Content">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4F2B80-938F-AB4D-8EAE-D2CD51F4274B}"/>
              </a:ext>
            </a:extLst>
          </p:cNvPr>
          <p:cNvSpPr/>
          <p:nvPr userDrawn="1"/>
        </p:nvSpPr>
        <p:spPr>
          <a:xfrm>
            <a:off x="1" y="6211888"/>
            <a:ext cx="12192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8" name="TextBox 7">
            <a:extLst>
              <a:ext uri="{FF2B5EF4-FFF2-40B4-BE49-F238E27FC236}">
                <a16:creationId xmlns:a16="http://schemas.microsoft.com/office/drawing/2014/main" id="{8583C52C-C264-6F47-B0DB-DC1AEDECF4F6}"/>
              </a:ext>
            </a:extLst>
          </p:cNvPr>
          <p:cNvSpPr txBox="1"/>
          <p:nvPr userDrawn="1"/>
        </p:nvSpPr>
        <p:spPr>
          <a:xfrm>
            <a:off x="4495384" y="6450050"/>
            <a:ext cx="3201234" cy="230832"/>
          </a:xfrm>
          <a:prstGeom prst="rect">
            <a:avLst/>
          </a:prstGeom>
          <a:noFill/>
        </p:spPr>
        <p:txBody>
          <a:bodyPr wrap="square" lIns="0" rIns="0" rtlCol="0">
            <a:spAutoFit/>
          </a:bodyPr>
          <a:lstStyle/>
          <a:p>
            <a:pPr algn="ctr"/>
            <a:r>
              <a:rPr lang="en-GB" sz="900" b="0" i="0">
                <a:solidFill>
                  <a:schemeClr val="bg2"/>
                </a:solidFill>
                <a:latin typeface="Sage Text Light" panose="02010303040201060103" pitchFamily="2" charset="77"/>
                <a:cs typeface="Arial" panose="020B0604020202020204" pitchFamily="34" charset="0"/>
              </a:rPr>
              <a:t>© 2022 The Sage Group plc, or its licensors. All rights reserved.</a:t>
            </a:r>
          </a:p>
        </p:txBody>
      </p:sp>
      <p:sp>
        <p:nvSpPr>
          <p:cNvPr id="9" name="Text Placeholder 8">
            <a:extLst>
              <a:ext uri="{FF2B5EF4-FFF2-40B4-BE49-F238E27FC236}">
                <a16:creationId xmlns:a16="http://schemas.microsoft.com/office/drawing/2014/main" id="{E7D42FC4-29E9-9543-92DA-FA94403D3024}"/>
              </a:ext>
            </a:extLst>
          </p:cNvPr>
          <p:cNvSpPr>
            <a:spLocks noGrp="1"/>
          </p:cNvSpPr>
          <p:nvPr>
            <p:ph type="body" sz="quarter" idx="14" hasCustomPrompt="1"/>
          </p:nvPr>
        </p:nvSpPr>
        <p:spPr>
          <a:xfrm>
            <a:off x="414338" y="2361234"/>
            <a:ext cx="3162300" cy="778398"/>
          </a:xfrm>
        </p:spPr>
        <p:txBody>
          <a:bodyPr/>
          <a:lstStyle>
            <a:lvl1pPr>
              <a:spcBef>
                <a:spcPts val="0"/>
              </a:spcBef>
              <a:spcAft>
                <a:spcPts val="0"/>
              </a:spcAft>
              <a:defRPr lang="en-US" sz="1600" b="0" i="0" kern="1200" dirty="0" smtClean="0">
                <a:solidFill>
                  <a:schemeClr val="bg1"/>
                </a:solidFill>
                <a:latin typeface="Sage Text" panose="02010503040201060103" pitchFamily="2" charset="77"/>
                <a:ea typeface="+mn-ea"/>
                <a:cs typeface="Arial" panose="020B0604020202020204" pitchFamily="34" charset="0"/>
              </a:defRPr>
            </a:lvl1pPr>
            <a:lvl2pPr marL="0" indent="0">
              <a:buNone/>
              <a:defRPr/>
            </a:lvl2pPr>
          </a:lstStyle>
          <a:p>
            <a:pPr lvl="0"/>
            <a:r>
              <a:rPr lang="en-US"/>
              <a:t>Headline or pull quote</a:t>
            </a:r>
          </a:p>
          <a:p>
            <a:pPr lvl="0"/>
            <a:r>
              <a:rPr lang="en-US"/>
              <a:t>Author attribution</a:t>
            </a:r>
          </a:p>
        </p:txBody>
      </p:sp>
      <p:sp>
        <p:nvSpPr>
          <p:cNvPr id="6" name="Text Placeholder 5">
            <a:extLst>
              <a:ext uri="{FF2B5EF4-FFF2-40B4-BE49-F238E27FC236}">
                <a16:creationId xmlns:a16="http://schemas.microsoft.com/office/drawing/2014/main" id="{D7C709F9-CFA8-084B-92AF-5C8D2ABB354D}"/>
              </a:ext>
            </a:extLst>
          </p:cNvPr>
          <p:cNvSpPr>
            <a:spLocks noGrp="1"/>
          </p:cNvSpPr>
          <p:nvPr>
            <p:ph type="body" sz="quarter" idx="13"/>
          </p:nvPr>
        </p:nvSpPr>
        <p:spPr>
          <a:xfrm>
            <a:off x="6213475" y="485777"/>
            <a:ext cx="5211763" cy="5076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414447" y="296895"/>
            <a:ext cx="5048804" cy="596196"/>
          </a:xfrm>
        </p:spPr>
        <p:txBody>
          <a:bodyPr/>
          <a:lstStyle>
            <a:lvl1pPr>
              <a:defRPr b="0" i="0">
                <a:solidFill>
                  <a:schemeClr val="bg1"/>
                </a:solidFill>
              </a:defRPr>
            </a:lvl1pPr>
          </a:lstStyle>
          <a:p>
            <a:r>
              <a:rPr lang="en-US"/>
              <a:t>Headline or Quote goes here. 3 lines preferred.</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940855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4_Large Quote with Content">
    <p:bg>
      <p:bgPr>
        <a:solidFill>
          <a:schemeClr val="tx1"/>
        </a:solidFill>
        <a:effectLst/>
      </p:bgPr>
    </p:bg>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7A0C63AA-648D-4E46-99EA-BDBDA44C40FC}"/>
              </a:ext>
            </a:extLst>
          </p:cNvPr>
          <p:cNvSpPr>
            <a:spLocks noGrp="1"/>
          </p:cNvSpPr>
          <p:nvPr>
            <p:ph type="body" sz="quarter" idx="16" hasCustomPrompt="1"/>
          </p:nvPr>
        </p:nvSpPr>
        <p:spPr>
          <a:xfrm>
            <a:off x="414338" y="3306026"/>
            <a:ext cx="3162300" cy="778398"/>
          </a:xfrm>
        </p:spPr>
        <p:txBody>
          <a:bodyPr/>
          <a:lstStyle>
            <a:lvl1pPr>
              <a:spcBef>
                <a:spcPts val="0"/>
              </a:spcBef>
              <a:spcAft>
                <a:spcPts val="0"/>
              </a:spcAft>
              <a:defRPr lang="en-US" sz="1600" b="0" i="0" kern="1200" dirty="0" smtClean="0">
                <a:solidFill>
                  <a:schemeClr val="bg1"/>
                </a:solidFill>
                <a:latin typeface="Sage Text" panose="02010503040201060103" pitchFamily="2" charset="77"/>
                <a:ea typeface="+mn-ea"/>
                <a:cs typeface="Arial" panose="020B0604020202020204" pitchFamily="34" charset="0"/>
              </a:defRPr>
            </a:lvl1pPr>
            <a:lvl2pPr marL="0" indent="0">
              <a:buNone/>
              <a:defRPr/>
            </a:lvl2pPr>
          </a:lstStyle>
          <a:p>
            <a:pPr lvl="0"/>
            <a:r>
              <a:rPr lang="en-US"/>
              <a:t>Headline or pull quote</a:t>
            </a:r>
          </a:p>
          <a:p>
            <a:pPr lvl="0"/>
            <a:r>
              <a:rPr lang="en-US"/>
              <a:t>Author attribution</a:t>
            </a:r>
          </a:p>
        </p:txBody>
      </p:sp>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414446" y="323790"/>
            <a:ext cx="7548936" cy="596196"/>
          </a:xfrm>
        </p:spPr>
        <p:txBody>
          <a:bodyPr/>
          <a:lstStyle>
            <a:lvl1pPr marL="0" marR="0" indent="0" algn="l" defTabSz="228554" rtl="0" eaLnBrk="1" fontAlgn="auto" latinLnBrk="0" hangingPunct="1">
              <a:lnSpc>
                <a:spcPct val="95000"/>
              </a:lnSpc>
              <a:spcBef>
                <a:spcPct val="0"/>
              </a:spcBef>
              <a:spcAft>
                <a:spcPts val="0"/>
              </a:spcAft>
              <a:buClrTx/>
              <a:buSzTx/>
              <a:buFontTx/>
              <a:buNone/>
              <a:tabLst/>
              <a:defRPr sz="6598" b="0" i="0">
                <a:solidFill>
                  <a:schemeClr val="bg1"/>
                </a:solidFill>
              </a:defRPr>
            </a:lvl1pPr>
          </a:lstStyle>
          <a:p>
            <a:r>
              <a:rPr lang="en-US"/>
              <a:t>“Tate </a:t>
            </a:r>
            <a:r>
              <a:rPr lang="en-US" err="1"/>
              <a:t>aute</a:t>
            </a:r>
            <a:r>
              <a:rPr lang="en-US"/>
              <a:t> </a:t>
            </a:r>
            <a:r>
              <a:rPr lang="en-US" err="1"/>
              <a:t>turept</a:t>
            </a:r>
            <a:r>
              <a:rPr lang="en-US"/>
              <a:t>  </a:t>
            </a:r>
            <a:r>
              <a:rPr lang="en-US" err="1"/>
              <a:t>aliquist</a:t>
            </a:r>
            <a:r>
              <a:rPr lang="en-US"/>
              <a:t>  qui </a:t>
            </a:r>
            <a:r>
              <a:rPr lang="en-US" err="1"/>
              <a:t>inct</a:t>
            </a:r>
            <a:r>
              <a:rPr lang="en-US"/>
              <a:t> volume.”</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lvl1pPr>
              <a:defRPr>
                <a:solidFill>
                  <a:schemeClr val="bg1"/>
                </a:solidFill>
              </a:defRPr>
            </a:lvl1p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8" name="Picture Placeholder 9">
            <a:extLst>
              <a:ext uri="{FF2B5EF4-FFF2-40B4-BE49-F238E27FC236}">
                <a16:creationId xmlns:a16="http://schemas.microsoft.com/office/drawing/2014/main" id="{FD989630-B980-2149-9CFF-6895F94AB1FD}"/>
              </a:ext>
            </a:extLst>
          </p:cNvPr>
          <p:cNvSpPr>
            <a:spLocks noGrp="1"/>
          </p:cNvSpPr>
          <p:nvPr>
            <p:ph type="pic" sz="quarter" idx="14"/>
          </p:nvPr>
        </p:nvSpPr>
        <p:spPr>
          <a:xfrm>
            <a:off x="9104194" y="384175"/>
            <a:ext cx="2668705" cy="3389172"/>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en-US"/>
              <a:t>Click icon to add picture</a:t>
            </a:r>
          </a:p>
        </p:txBody>
      </p:sp>
      <p:sp>
        <p:nvSpPr>
          <p:cNvPr id="9" name="Picture Placeholder 9">
            <a:extLst>
              <a:ext uri="{FF2B5EF4-FFF2-40B4-BE49-F238E27FC236}">
                <a16:creationId xmlns:a16="http://schemas.microsoft.com/office/drawing/2014/main" id="{A2B08BE6-98FE-8343-9F36-705BC374E207}"/>
              </a:ext>
            </a:extLst>
          </p:cNvPr>
          <p:cNvSpPr>
            <a:spLocks noGrp="1"/>
          </p:cNvSpPr>
          <p:nvPr>
            <p:ph type="pic" sz="quarter" idx="15"/>
          </p:nvPr>
        </p:nvSpPr>
        <p:spPr>
          <a:xfrm>
            <a:off x="9104194" y="3938288"/>
            <a:ext cx="2668705" cy="2273601"/>
          </a:xfrm>
          <a:prstGeom prst="rect">
            <a:avLst/>
          </a:prstGeom>
          <a:solidFill>
            <a:srgbClr val="CCCCCC">
              <a:alpha val="72170"/>
            </a:srgbClr>
          </a:solidFill>
        </p:spPr>
        <p:txBody>
          <a:bodyPr anchor="ctr" anchorCtr="0"/>
          <a:lstStyle>
            <a:lvl1pPr algn="ctr">
              <a:defRPr sz="1800" b="0" i="0">
                <a:solidFill>
                  <a:schemeClr val="bg1"/>
                </a:solidFill>
              </a:defRPr>
            </a:lvl1pPr>
          </a:lstStyle>
          <a:p>
            <a:r>
              <a:rPr lang="en-US"/>
              <a:t>Click icon to add picture</a:t>
            </a:r>
          </a:p>
        </p:txBody>
      </p:sp>
      <p:sp>
        <p:nvSpPr>
          <p:cNvPr id="11" name="TextBox 10">
            <a:extLst>
              <a:ext uri="{FF2B5EF4-FFF2-40B4-BE49-F238E27FC236}">
                <a16:creationId xmlns:a16="http://schemas.microsoft.com/office/drawing/2014/main" id="{DCF2AB8F-D4B7-B94B-86E7-35E97BA4C25A}"/>
              </a:ext>
            </a:extLst>
          </p:cNvPr>
          <p:cNvSpPr txBox="1"/>
          <p:nvPr userDrawn="1"/>
        </p:nvSpPr>
        <p:spPr>
          <a:xfrm>
            <a:off x="4495384" y="6450050"/>
            <a:ext cx="3201234" cy="230832"/>
          </a:xfrm>
          <a:prstGeom prst="rect">
            <a:avLst/>
          </a:prstGeom>
          <a:noFill/>
        </p:spPr>
        <p:txBody>
          <a:bodyPr wrap="square" lIns="0" rIns="0" rtlCol="0">
            <a:spAutoFit/>
          </a:bodyPr>
          <a:lstStyle/>
          <a:p>
            <a:pPr algn="ctr"/>
            <a:r>
              <a:rPr lang="en-GB" sz="900" b="0" i="0">
                <a:solidFill>
                  <a:schemeClr val="bg1"/>
                </a:solidFill>
                <a:latin typeface="Sage Text Light" panose="02010303040201060103" pitchFamily="2" charset="77"/>
                <a:cs typeface="Arial" panose="020B0604020202020204" pitchFamily="34" charset="0"/>
              </a:rPr>
              <a:t>© 2022 The Sage Group plc, or its licensors. All rights reserved.</a:t>
            </a:r>
          </a:p>
        </p:txBody>
      </p:sp>
    </p:spTree>
    <p:extLst>
      <p:ext uri="{BB962C8B-B14F-4D97-AF65-F5344CB8AC3E}">
        <p14:creationId xmlns:p14="http://schemas.microsoft.com/office/powerpoint/2010/main" val="15635379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Quote with photo">
    <p:bg>
      <p:bgPr>
        <a:solidFill>
          <a:schemeClr val="tx1"/>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0049E6B1-063F-BD4E-A542-B5F0D8909F13}"/>
              </a:ext>
            </a:extLst>
          </p:cNvPr>
          <p:cNvSpPr>
            <a:spLocks noGrp="1"/>
          </p:cNvSpPr>
          <p:nvPr>
            <p:ph type="body" sz="quarter" idx="14" hasCustomPrompt="1"/>
          </p:nvPr>
        </p:nvSpPr>
        <p:spPr>
          <a:xfrm>
            <a:off x="414338" y="2361234"/>
            <a:ext cx="3162300" cy="778398"/>
          </a:xfrm>
        </p:spPr>
        <p:txBody>
          <a:bodyPr/>
          <a:lstStyle>
            <a:lvl1pPr>
              <a:spcBef>
                <a:spcPts val="0"/>
              </a:spcBef>
              <a:spcAft>
                <a:spcPts val="0"/>
              </a:spcAft>
              <a:defRPr lang="en-US" sz="1600" b="0" i="0" kern="1200" dirty="0" smtClean="0">
                <a:solidFill>
                  <a:schemeClr val="bg1"/>
                </a:solidFill>
                <a:latin typeface="Sage Text" panose="02010503040201060103" pitchFamily="2" charset="77"/>
                <a:ea typeface="+mn-ea"/>
                <a:cs typeface="Arial" panose="020B0604020202020204" pitchFamily="34" charset="0"/>
              </a:defRPr>
            </a:lvl1pPr>
            <a:lvl2pPr marL="0" indent="0">
              <a:buNone/>
              <a:defRPr/>
            </a:lvl2pPr>
          </a:lstStyle>
          <a:p>
            <a:pPr lvl="0"/>
            <a:r>
              <a:rPr lang="en-US"/>
              <a:t>Headline or pull quote</a:t>
            </a:r>
          </a:p>
          <a:p>
            <a:pPr lvl="0"/>
            <a:r>
              <a:rPr lang="en-US"/>
              <a:t>Author attribution</a:t>
            </a:r>
          </a:p>
        </p:txBody>
      </p:sp>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414447" y="296895"/>
            <a:ext cx="5048804" cy="596196"/>
          </a:xfrm>
        </p:spPr>
        <p:txBody>
          <a:bodyPr/>
          <a:lstStyle>
            <a:lvl1pPr>
              <a:defRPr b="0" i="0">
                <a:solidFill>
                  <a:schemeClr val="bg1"/>
                </a:solidFill>
              </a:defRPr>
            </a:lvl1pPr>
          </a:lstStyle>
          <a:p>
            <a:r>
              <a:rPr lang="en-US"/>
              <a:t>Headline or Quote goes here. 3 lines preferred.</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lvl1pPr>
              <a:defRPr>
                <a:solidFill>
                  <a:schemeClr val="bg1"/>
                </a:solidFill>
              </a:defRPr>
            </a:lvl1p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7" name="Picture Placeholder 9">
            <a:extLst>
              <a:ext uri="{FF2B5EF4-FFF2-40B4-BE49-F238E27FC236}">
                <a16:creationId xmlns:a16="http://schemas.microsoft.com/office/drawing/2014/main" id="{7E8E4F40-CEDF-9A4E-817D-A20042DF8984}"/>
              </a:ext>
            </a:extLst>
          </p:cNvPr>
          <p:cNvSpPr>
            <a:spLocks noGrp="1"/>
          </p:cNvSpPr>
          <p:nvPr>
            <p:ph type="pic" sz="quarter" idx="13"/>
          </p:nvPr>
        </p:nvSpPr>
        <p:spPr>
          <a:xfrm>
            <a:off x="6208452" y="-11648"/>
            <a:ext cx="6010421" cy="6223536"/>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421" h="6223536">
                <a:moveTo>
                  <a:pt x="1308" y="9761"/>
                </a:moveTo>
                <a:lnTo>
                  <a:pt x="6002058" y="0"/>
                </a:lnTo>
                <a:cubicBezTo>
                  <a:pt x="6010122" y="2835940"/>
                  <a:pt x="6015083" y="3116266"/>
                  <a:pt x="6003938" y="6223536"/>
                </a:cubicBezTo>
                <a:lnTo>
                  <a:pt x="1391658" y="6223536"/>
                </a:lnTo>
                <a:cubicBezTo>
                  <a:pt x="1177495" y="6222098"/>
                  <a:pt x="-62771" y="5965123"/>
                  <a:pt x="4483" y="4588711"/>
                </a:cubicBezTo>
                <a:cubicBezTo>
                  <a:pt x="-759" y="3393274"/>
                  <a:pt x="-809" y="1742453"/>
                  <a:pt x="1308" y="9761"/>
                </a:cubicBezTo>
                <a:close/>
              </a:path>
            </a:pathLst>
          </a:custGeom>
          <a:solidFill>
            <a:srgbClr val="CCCCCC">
              <a:alpha val="72170"/>
            </a:srgbClr>
          </a:solidFill>
        </p:spPr>
        <p:txBody>
          <a:bodyPr vert="horz" lIns="0" tIns="45720" rIns="0" bIns="0" rtlCol="0" anchor="ctr" anchorCtr="0">
            <a:noAutofit/>
          </a:bodyPr>
          <a:lstStyle>
            <a:lvl1pPr algn="ctr">
              <a:defRPr lang="en-US" sz="1800" dirty="0">
                <a:solidFill>
                  <a:schemeClr val="bg1"/>
                </a:solidFill>
              </a:defRPr>
            </a:lvl1pPr>
          </a:lstStyle>
          <a:p>
            <a:pPr lvl="0" algn="ctr"/>
            <a:r>
              <a:rPr lang="en-US"/>
              <a:t>Click icon to add picture</a:t>
            </a:r>
          </a:p>
        </p:txBody>
      </p:sp>
      <p:sp>
        <p:nvSpPr>
          <p:cNvPr id="9" name="TextBox 8">
            <a:extLst>
              <a:ext uri="{FF2B5EF4-FFF2-40B4-BE49-F238E27FC236}">
                <a16:creationId xmlns:a16="http://schemas.microsoft.com/office/drawing/2014/main" id="{BD8BCF54-9604-0047-ADAB-4CCC306F2147}"/>
              </a:ext>
            </a:extLst>
          </p:cNvPr>
          <p:cNvSpPr txBox="1"/>
          <p:nvPr userDrawn="1"/>
        </p:nvSpPr>
        <p:spPr>
          <a:xfrm>
            <a:off x="4495384" y="6450050"/>
            <a:ext cx="3201234" cy="230832"/>
          </a:xfrm>
          <a:prstGeom prst="rect">
            <a:avLst/>
          </a:prstGeom>
          <a:noFill/>
        </p:spPr>
        <p:txBody>
          <a:bodyPr wrap="square" lIns="0" rIns="0" rtlCol="0">
            <a:spAutoFit/>
          </a:bodyPr>
          <a:lstStyle/>
          <a:p>
            <a:pPr algn="ctr"/>
            <a:r>
              <a:rPr lang="en-GB" sz="900" b="0" i="0">
                <a:solidFill>
                  <a:schemeClr val="bg1"/>
                </a:solidFill>
                <a:latin typeface="Sage Text Light" panose="02010303040201060103" pitchFamily="2" charset="77"/>
                <a:cs typeface="Arial" panose="020B0604020202020204" pitchFamily="34" charset="0"/>
              </a:rPr>
              <a:t>© 2022 The Sage Group plc, or its licensors. All rights reserved.</a:t>
            </a:r>
          </a:p>
        </p:txBody>
      </p:sp>
    </p:spTree>
    <p:extLst>
      <p:ext uri="{BB962C8B-B14F-4D97-AF65-F5344CB8AC3E}">
        <p14:creationId xmlns:p14="http://schemas.microsoft.com/office/powerpoint/2010/main" val="32963937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Dense standard pag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834A67-386A-CE4E-A027-216CDD5E1042}"/>
              </a:ext>
            </a:extLst>
          </p:cNvPr>
          <p:cNvSpPr/>
          <p:nvPr userDrawn="1"/>
        </p:nvSpPr>
        <p:spPr>
          <a:xfrm>
            <a:off x="1" y="6211888"/>
            <a:ext cx="12192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10" name="TextBox 9">
            <a:extLst>
              <a:ext uri="{FF2B5EF4-FFF2-40B4-BE49-F238E27FC236}">
                <a16:creationId xmlns:a16="http://schemas.microsoft.com/office/drawing/2014/main" id="{DCB3F10A-4F67-A74D-AEFB-4FE26F5EA02F}"/>
              </a:ext>
            </a:extLst>
          </p:cNvPr>
          <p:cNvSpPr txBox="1"/>
          <p:nvPr userDrawn="1"/>
        </p:nvSpPr>
        <p:spPr>
          <a:xfrm>
            <a:off x="4495384" y="6450050"/>
            <a:ext cx="3201234" cy="230832"/>
          </a:xfrm>
          <a:prstGeom prst="rect">
            <a:avLst/>
          </a:prstGeom>
          <a:noFill/>
        </p:spPr>
        <p:txBody>
          <a:bodyPr wrap="square" lIns="0" rIns="0" rtlCol="0">
            <a:spAutoFit/>
          </a:bodyPr>
          <a:lstStyle/>
          <a:p>
            <a:pPr algn="ctr"/>
            <a:r>
              <a:rPr lang="en-GB" sz="900" b="0" i="0">
                <a:solidFill>
                  <a:schemeClr val="bg2"/>
                </a:solidFill>
                <a:latin typeface="Sage Text Light" panose="02010303040201060103" pitchFamily="2" charset="77"/>
                <a:cs typeface="Arial" panose="020B0604020202020204" pitchFamily="34" charset="0"/>
              </a:rPr>
              <a:t>© 2022 The Sage Group plc, or its licensors. All rights reserved.</a:t>
            </a:r>
          </a:p>
        </p:txBody>
      </p:sp>
      <p:sp>
        <p:nvSpPr>
          <p:cNvPr id="6" name="Text Placeholder 5">
            <a:extLst>
              <a:ext uri="{FF2B5EF4-FFF2-40B4-BE49-F238E27FC236}">
                <a16:creationId xmlns:a16="http://schemas.microsoft.com/office/drawing/2014/main" id="{79CD18C2-0FDE-7848-942D-40B20EC875B9}"/>
              </a:ext>
            </a:extLst>
          </p:cNvPr>
          <p:cNvSpPr>
            <a:spLocks noGrp="1"/>
          </p:cNvSpPr>
          <p:nvPr>
            <p:ph type="body" sz="quarter" idx="14"/>
          </p:nvPr>
        </p:nvSpPr>
        <p:spPr>
          <a:xfrm>
            <a:off x="414339" y="1905000"/>
            <a:ext cx="5211762" cy="3657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a:xfrm>
            <a:off x="414445" y="296895"/>
            <a:ext cx="11363111" cy="596196"/>
          </a:xfrm>
        </p:spPr>
        <p:txBody>
          <a:bodyPr/>
          <a:lstStyle>
            <a:lvl1pPr>
              <a:defRPr b="0" i="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8" name="Text Placeholder 5">
            <a:extLst>
              <a:ext uri="{FF2B5EF4-FFF2-40B4-BE49-F238E27FC236}">
                <a16:creationId xmlns:a16="http://schemas.microsoft.com/office/drawing/2014/main" id="{830C41CE-850F-3040-82CE-C5D9E9C4BDFD}"/>
              </a:ext>
            </a:extLst>
          </p:cNvPr>
          <p:cNvSpPr>
            <a:spLocks noGrp="1"/>
          </p:cNvSpPr>
          <p:nvPr>
            <p:ph type="body" sz="quarter" idx="12"/>
          </p:nvPr>
        </p:nvSpPr>
        <p:spPr>
          <a:xfrm>
            <a:off x="414338" y="1567913"/>
            <a:ext cx="11363325" cy="436617"/>
          </a:xfrm>
        </p:spPr>
        <p:txBody>
          <a:bodyPr tIns="0"/>
          <a:lstStyle>
            <a:lvl1pPr>
              <a:defRPr lang="en-US" sz="2000" b="1" i="0" kern="1200" dirty="0">
                <a:solidFill>
                  <a:schemeClr val="bg2">
                    <a:lumMod val="75000"/>
                  </a:schemeClr>
                </a:solidFill>
                <a:latin typeface="Sage Text" panose="02010503040201060103" pitchFamily="2" charset="77"/>
                <a:ea typeface="+mn-ea"/>
                <a:cs typeface="Arial" panose="020B0604020202020204" pitchFamily="34" charset="0"/>
              </a:defRPr>
            </a:lvl1pPr>
            <a:lvl2pPr>
              <a:defRPr b="1" i="0">
                <a:solidFill>
                  <a:schemeClr val="tx1"/>
                </a:solidFill>
                <a:latin typeface="Sage Text Bold Beta 3" pitchFamily="2" charset="77"/>
              </a:defRPr>
            </a:lvl2pPr>
            <a:lvl3pPr>
              <a:defRPr b="1" i="0">
                <a:solidFill>
                  <a:schemeClr val="tx1"/>
                </a:solidFill>
                <a:latin typeface="Sage Text Bold Beta 3" pitchFamily="2" charset="77"/>
              </a:defRPr>
            </a:lvl3pPr>
            <a:lvl4pPr>
              <a:defRPr b="1" i="0">
                <a:solidFill>
                  <a:schemeClr val="tx1"/>
                </a:solidFill>
                <a:latin typeface="Sage Text Bold Beta 3" pitchFamily="2" charset="77"/>
              </a:defRPr>
            </a:lvl4pPr>
            <a:lvl5pPr>
              <a:defRPr b="1" i="0">
                <a:solidFill>
                  <a:schemeClr val="tx1"/>
                </a:solidFill>
                <a:latin typeface="Sage Text Bold Beta 3" pitchFamily="2" charset="77"/>
              </a:defRPr>
            </a:lvl5pPr>
          </a:lstStyle>
          <a:p>
            <a:pPr lvl="0"/>
            <a:r>
              <a:rPr lang="en-US"/>
              <a:t>Click to edit Master text styles</a:t>
            </a:r>
          </a:p>
        </p:txBody>
      </p:sp>
      <p:sp>
        <p:nvSpPr>
          <p:cNvPr id="9" name="Text Placeholder 5">
            <a:extLst>
              <a:ext uri="{FF2B5EF4-FFF2-40B4-BE49-F238E27FC236}">
                <a16:creationId xmlns:a16="http://schemas.microsoft.com/office/drawing/2014/main" id="{8B731AEE-68FE-6947-8032-7FE8578BF02C}"/>
              </a:ext>
            </a:extLst>
          </p:cNvPr>
          <p:cNvSpPr>
            <a:spLocks noGrp="1"/>
          </p:cNvSpPr>
          <p:nvPr>
            <p:ph type="body" sz="quarter" idx="15"/>
          </p:nvPr>
        </p:nvSpPr>
        <p:spPr>
          <a:xfrm>
            <a:off x="6116799" y="1905000"/>
            <a:ext cx="5211762" cy="3657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4629630"/>
      </p:ext>
    </p:extLst>
  </p:cSld>
  <p:clrMapOvr>
    <a:masterClrMapping/>
  </p:clrMapOvr>
  <p:extLst>
    <p:ext uri="{DCECCB84-F9BA-43D5-87BE-67443E8EF086}">
      <p15:sldGuideLst xmlns:p15="http://schemas.microsoft.com/office/powerpoint/2012/main">
        <p15:guide id="1" orient="horz" pos="1200">
          <p15:clr>
            <a:srgbClr val="FBAE40"/>
          </p15:clr>
        </p15:guide>
        <p15:guide id="2" orient="horz" pos="114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 Pattern">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23192D6-515A-5241-B9F9-A701929BA943}"/>
              </a:ext>
            </a:extLst>
          </p:cNvPr>
          <p:cNvGrpSpPr/>
          <p:nvPr userDrawn="1"/>
        </p:nvGrpSpPr>
        <p:grpSpPr>
          <a:xfrm>
            <a:off x="5919788" y="168276"/>
            <a:ext cx="6272212" cy="6521451"/>
            <a:chOff x="5919788" y="0"/>
            <a:chExt cx="6272212" cy="6521451"/>
          </a:xfrm>
        </p:grpSpPr>
        <p:pic>
          <p:nvPicPr>
            <p:cNvPr id="4" name="Picture 3">
              <a:extLst>
                <a:ext uri="{FF2B5EF4-FFF2-40B4-BE49-F238E27FC236}">
                  <a16:creationId xmlns:a16="http://schemas.microsoft.com/office/drawing/2014/main" id="{339E1D99-E691-6E42-90FD-8142E5B125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672" t="28678" r="40273" b="1695"/>
            <a:stretch/>
          </p:blipFill>
          <p:spPr>
            <a:xfrm>
              <a:off x="6096000" y="0"/>
              <a:ext cx="6096000" cy="6521451"/>
            </a:xfrm>
            <a:prstGeom prst="rect">
              <a:avLst/>
            </a:prstGeom>
            <a:solidFill>
              <a:schemeClr val="bg1"/>
            </a:solidFill>
            <a:ln>
              <a:noFill/>
            </a:ln>
          </p:spPr>
        </p:pic>
        <p:sp>
          <p:nvSpPr>
            <p:cNvPr id="6" name="Rectangle 5">
              <a:extLst>
                <a:ext uri="{FF2B5EF4-FFF2-40B4-BE49-F238E27FC236}">
                  <a16:creationId xmlns:a16="http://schemas.microsoft.com/office/drawing/2014/main" id="{C050B1FA-B4B0-EC4E-A5EE-7A8C353BF491}"/>
                </a:ext>
              </a:extLst>
            </p:cNvPr>
            <p:cNvSpPr/>
            <p:nvPr userDrawn="1"/>
          </p:nvSpPr>
          <p:spPr>
            <a:xfrm>
              <a:off x="6096000" y="4555375"/>
              <a:ext cx="130175" cy="673331"/>
            </a:xfrm>
            <a:prstGeom prst="rect">
              <a:avLst/>
            </a:prstGeom>
            <a:solidFill>
              <a:schemeClr val="bg1"/>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en-US" sz="1400" i="0">
                <a:solidFill>
                  <a:schemeClr val="tx1"/>
                </a:solidFill>
                <a:latin typeface="Sage Text Bold Beta 3" pitchFamily="2" charset="77"/>
              </a:endParaRPr>
            </a:p>
          </p:txBody>
        </p:sp>
        <p:sp>
          <p:nvSpPr>
            <p:cNvPr id="8" name="Oval 7">
              <a:extLst>
                <a:ext uri="{FF2B5EF4-FFF2-40B4-BE49-F238E27FC236}">
                  <a16:creationId xmlns:a16="http://schemas.microsoft.com/office/drawing/2014/main" id="{011F0FCE-0639-404C-8097-E47BA8CAE6F4}"/>
                </a:ext>
              </a:extLst>
            </p:cNvPr>
            <p:cNvSpPr>
              <a:spLocks noChangeAspect="1"/>
            </p:cNvSpPr>
            <p:nvPr userDrawn="1"/>
          </p:nvSpPr>
          <p:spPr>
            <a:xfrm>
              <a:off x="5919788" y="2536825"/>
              <a:ext cx="343960" cy="343960"/>
            </a:xfrm>
            <a:prstGeom prst="ellipse">
              <a:avLst/>
            </a:prstGeom>
            <a:solidFill>
              <a:schemeClr val="bg2"/>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en-US" sz="1400" i="0">
                <a:solidFill>
                  <a:schemeClr val="tx1"/>
                </a:solidFill>
                <a:latin typeface="Sage Text Bold Beta 3" pitchFamily="2" charset="77"/>
              </a:endParaRPr>
            </a:p>
          </p:txBody>
        </p:sp>
        <p:sp>
          <p:nvSpPr>
            <p:cNvPr id="12" name="Oval 11">
              <a:extLst>
                <a:ext uri="{FF2B5EF4-FFF2-40B4-BE49-F238E27FC236}">
                  <a16:creationId xmlns:a16="http://schemas.microsoft.com/office/drawing/2014/main" id="{2C44DDDF-FF41-9B4D-B5F8-A01D3C27EEB3}"/>
                </a:ext>
              </a:extLst>
            </p:cNvPr>
            <p:cNvSpPr/>
            <p:nvPr userDrawn="1"/>
          </p:nvSpPr>
          <p:spPr>
            <a:xfrm>
              <a:off x="6097588" y="3578225"/>
              <a:ext cx="343960" cy="343960"/>
            </a:xfrm>
            <a:prstGeom prst="ellipse">
              <a:avLst/>
            </a:prstGeom>
            <a:solidFill>
              <a:schemeClr val="bg2"/>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en-US" sz="1400" i="0">
                <a:solidFill>
                  <a:schemeClr val="tx1"/>
                </a:solidFill>
                <a:latin typeface="Sage Text Bold Beta 3" pitchFamily="2" charset="77"/>
              </a:endParaRPr>
            </a:p>
          </p:txBody>
        </p:sp>
        <p:sp>
          <p:nvSpPr>
            <p:cNvPr id="9" name="Rectangle 8">
              <a:extLst>
                <a:ext uri="{FF2B5EF4-FFF2-40B4-BE49-F238E27FC236}">
                  <a16:creationId xmlns:a16="http://schemas.microsoft.com/office/drawing/2014/main" id="{CD5C7061-E0D3-3441-8E58-B50790677F3E}"/>
                </a:ext>
              </a:extLst>
            </p:cNvPr>
            <p:cNvSpPr/>
            <p:nvPr userDrawn="1"/>
          </p:nvSpPr>
          <p:spPr>
            <a:xfrm>
              <a:off x="6096000" y="3438680"/>
              <a:ext cx="167748" cy="558800"/>
            </a:xfrm>
            <a:prstGeom prst="rect">
              <a:avLst/>
            </a:prstGeom>
            <a:solidFill>
              <a:schemeClr val="bg1"/>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en-US" sz="1400" i="0">
                <a:solidFill>
                  <a:schemeClr val="tx1"/>
                </a:solidFill>
                <a:latin typeface="Sage Text Bold Beta 3" pitchFamily="2" charset="77"/>
              </a:endParaRPr>
            </a:p>
          </p:txBody>
        </p:sp>
        <p:sp>
          <p:nvSpPr>
            <p:cNvPr id="14" name="Oval 13">
              <a:extLst>
                <a:ext uri="{FF2B5EF4-FFF2-40B4-BE49-F238E27FC236}">
                  <a16:creationId xmlns:a16="http://schemas.microsoft.com/office/drawing/2014/main" id="{DAB4E71E-3AD7-5949-A266-D76C614065ED}"/>
                </a:ext>
              </a:extLst>
            </p:cNvPr>
            <p:cNvSpPr>
              <a:spLocks noChangeAspect="1"/>
            </p:cNvSpPr>
            <p:nvPr userDrawn="1"/>
          </p:nvSpPr>
          <p:spPr>
            <a:xfrm>
              <a:off x="6091767" y="3578224"/>
              <a:ext cx="346075" cy="346075"/>
            </a:xfrm>
            <a:prstGeom prst="ellipse">
              <a:avLst/>
            </a:prstGeom>
            <a:solidFill>
              <a:schemeClr val="bg2"/>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en-US" sz="1400" i="0">
                <a:solidFill>
                  <a:schemeClr val="tx1"/>
                </a:solidFill>
                <a:latin typeface="Sage Text Bold Beta 3" pitchFamily="2" charset="77"/>
              </a:endParaRPr>
            </a:p>
          </p:txBody>
        </p:sp>
      </p:grpSp>
      <p:sp>
        <p:nvSpPr>
          <p:cNvPr id="13" name="Title 1">
            <a:extLst>
              <a:ext uri="{FF2B5EF4-FFF2-40B4-BE49-F238E27FC236}">
                <a16:creationId xmlns:a16="http://schemas.microsoft.com/office/drawing/2014/main" id="{98444EEE-83E2-F645-BDB0-6932E57A4A42}"/>
              </a:ext>
            </a:extLst>
          </p:cNvPr>
          <p:cNvSpPr>
            <a:spLocks noGrp="1"/>
          </p:cNvSpPr>
          <p:nvPr>
            <p:ph type="title" hasCustomPrompt="1"/>
          </p:nvPr>
        </p:nvSpPr>
        <p:spPr>
          <a:xfrm>
            <a:off x="417622" y="276165"/>
            <a:ext cx="5560903" cy="2546548"/>
          </a:xfrm>
        </p:spPr>
        <p:txBody>
          <a:bodyPr/>
          <a:lstStyle>
            <a:lvl1pPr>
              <a:lnSpc>
                <a:spcPct val="95000"/>
              </a:lnSpc>
              <a:defRPr sz="4400" b="0" i="0">
                <a:solidFill>
                  <a:schemeClr val="tx1"/>
                </a:solidFill>
              </a:defRPr>
            </a:lvl1pPr>
          </a:lstStyle>
          <a:p>
            <a:r>
              <a:rPr lang="en-US"/>
              <a:t>Click to edit master title style</a:t>
            </a:r>
          </a:p>
        </p:txBody>
      </p:sp>
      <p:sp>
        <p:nvSpPr>
          <p:cNvPr id="15" name="Text Placeholder 6">
            <a:extLst>
              <a:ext uri="{FF2B5EF4-FFF2-40B4-BE49-F238E27FC236}">
                <a16:creationId xmlns:a16="http://schemas.microsoft.com/office/drawing/2014/main" id="{63AF64AF-7C95-2146-B5BC-7951BC82C39E}"/>
              </a:ext>
            </a:extLst>
          </p:cNvPr>
          <p:cNvSpPr>
            <a:spLocks noGrp="1"/>
          </p:cNvSpPr>
          <p:nvPr>
            <p:ph type="body" sz="quarter" idx="11"/>
          </p:nvPr>
        </p:nvSpPr>
        <p:spPr>
          <a:xfrm>
            <a:off x="414447" y="3104628"/>
            <a:ext cx="2968613" cy="1025971"/>
          </a:xfrm>
        </p:spPr>
        <p:txBody>
          <a:bodyPr/>
          <a:lstStyle>
            <a:lvl1pPr>
              <a:defRPr sz="1600" b="1" i="0">
                <a:solidFill>
                  <a:schemeClr val="bg2"/>
                </a:solidFill>
                <a:latin typeface="Sage Text" panose="02010503040201060103" pitchFamily="2" charset="77"/>
              </a:defRPr>
            </a:lvl1pPr>
            <a:lvl2pPr marL="0" indent="0">
              <a:buNone/>
              <a:defRPr b="1" i="0">
                <a:latin typeface="Sage Text Bold Beta 3" pitchFamily="2" charset="77"/>
              </a:defRPr>
            </a:lvl2pPr>
            <a:lvl3pPr>
              <a:defRPr b="1" i="0">
                <a:latin typeface="Sage Text Bold Beta 3" pitchFamily="2" charset="77"/>
              </a:defRPr>
            </a:lvl3pPr>
            <a:lvl4pPr>
              <a:defRPr b="1" i="0">
                <a:latin typeface="Sage Text Bold Beta 3" pitchFamily="2" charset="77"/>
              </a:defRPr>
            </a:lvl4pPr>
            <a:lvl5pPr>
              <a:defRPr b="1" i="0">
                <a:latin typeface="Sage Text Bold Beta 3" pitchFamily="2" charset="77"/>
              </a:defRPr>
            </a:lvl5pPr>
          </a:lstStyle>
          <a:p>
            <a:pPr lvl="0"/>
            <a:r>
              <a:rPr lang="de-DE"/>
              <a:t>Mastertextformat bearbeiten</a:t>
            </a:r>
          </a:p>
        </p:txBody>
      </p:sp>
    </p:spTree>
    <p:extLst>
      <p:ext uri="{BB962C8B-B14F-4D97-AF65-F5344CB8AC3E}">
        <p14:creationId xmlns:p14="http://schemas.microsoft.com/office/powerpoint/2010/main" val="3873564259"/>
      </p:ext>
    </p:extLst>
  </p:cSld>
  <p:clrMapOvr>
    <a:masterClrMapping/>
  </p:clrMapOvr>
  <p:extLst>
    <p:ext uri="{DCECCB84-F9BA-43D5-87BE-67443E8EF086}">
      <p15:sldGuideLst xmlns:p15="http://schemas.microsoft.com/office/powerpoint/2012/main">
        <p15:guide id="1" pos="5594">
          <p15:clr>
            <a:srgbClr val="FBAE40"/>
          </p15:clr>
        </p15:guide>
        <p15:guide id="2" pos="5729">
          <p15:clr>
            <a:srgbClr val="FBAE40"/>
          </p15:clr>
        </p15:guide>
        <p15:guide id="3" orient="horz" pos="3792">
          <p15:clr>
            <a:srgbClr val="FBAE40"/>
          </p15:clr>
        </p15:guide>
        <p15:guide id="4" orient="horz" pos="2254">
          <p15:clr>
            <a:srgbClr val="FBAE40"/>
          </p15:clr>
        </p15:guide>
        <p15:guide id="5" orient="horz" pos="247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Headline only (half)">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DC8BE8-FE7D-B54D-977E-10055616658E}"/>
              </a:ext>
            </a:extLst>
          </p:cNvPr>
          <p:cNvSpPr/>
          <p:nvPr userDrawn="1"/>
        </p:nvSpPr>
        <p:spPr>
          <a:xfrm>
            <a:off x="1" y="6211888"/>
            <a:ext cx="12192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5" name="TextBox 4">
            <a:extLst>
              <a:ext uri="{FF2B5EF4-FFF2-40B4-BE49-F238E27FC236}">
                <a16:creationId xmlns:a16="http://schemas.microsoft.com/office/drawing/2014/main" id="{7042E76A-B9BC-E041-9E37-6E1AADE381DD}"/>
              </a:ext>
            </a:extLst>
          </p:cNvPr>
          <p:cNvSpPr txBox="1"/>
          <p:nvPr userDrawn="1"/>
        </p:nvSpPr>
        <p:spPr>
          <a:xfrm>
            <a:off x="4495384" y="6450050"/>
            <a:ext cx="3201234" cy="230832"/>
          </a:xfrm>
          <a:prstGeom prst="rect">
            <a:avLst/>
          </a:prstGeom>
          <a:noFill/>
        </p:spPr>
        <p:txBody>
          <a:bodyPr wrap="square" lIns="0" rIns="0" rtlCol="0">
            <a:spAutoFit/>
          </a:bodyPr>
          <a:lstStyle/>
          <a:p>
            <a:pPr algn="ctr"/>
            <a:r>
              <a:rPr lang="en-GB" sz="900" b="0" i="0">
                <a:solidFill>
                  <a:schemeClr val="bg2"/>
                </a:solidFill>
                <a:latin typeface="Sage Text Light" panose="02010303040201060103" pitchFamily="2" charset="77"/>
                <a:cs typeface="Arial" panose="020B0604020202020204" pitchFamily="34" charset="0"/>
              </a:rPr>
              <a:t>© 2022 The Sage Group plc, or its licensors. All rights reserved.</a:t>
            </a:r>
          </a:p>
        </p:txBody>
      </p:sp>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a:xfrm>
            <a:off x="414447" y="296895"/>
            <a:ext cx="5071954" cy="596196"/>
          </a:xfrm>
        </p:spPr>
        <p:txBody>
          <a:bodyPr/>
          <a:lstStyle>
            <a:lvl1pPr>
              <a:defRPr b="0" i="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Tree>
    <p:extLst>
      <p:ext uri="{BB962C8B-B14F-4D97-AF65-F5344CB8AC3E}">
        <p14:creationId xmlns:p14="http://schemas.microsoft.com/office/powerpoint/2010/main" val="41863328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hart headline and overview text">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D2C3B3-F134-F149-848F-5F0688CD212C}"/>
              </a:ext>
            </a:extLst>
          </p:cNvPr>
          <p:cNvSpPr/>
          <p:nvPr userDrawn="1"/>
        </p:nvSpPr>
        <p:spPr>
          <a:xfrm>
            <a:off x="1" y="6211888"/>
            <a:ext cx="12192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50" b="1" i="0">
              <a:solidFill>
                <a:schemeClr val="bg1"/>
              </a:solidFill>
              <a:latin typeface="Sage Text" panose="02010503040201060103" pitchFamily="2" charset="77"/>
            </a:endParaRPr>
          </a:p>
        </p:txBody>
      </p:sp>
      <p:sp>
        <p:nvSpPr>
          <p:cNvPr id="7" name="TextBox 6">
            <a:extLst>
              <a:ext uri="{FF2B5EF4-FFF2-40B4-BE49-F238E27FC236}">
                <a16:creationId xmlns:a16="http://schemas.microsoft.com/office/drawing/2014/main" id="{8BAF8DDD-E989-0C4E-8A09-3DFF6C58DBE1}"/>
              </a:ext>
            </a:extLst>
          </p:cNvPr>
          <p:cNvSpPr txBox="1"/>
          <p:nvPr userDrawn="1"/>
        </p:nvSpPr>
        <p:spPr>
          <a:xfrm>
            <a:off x="4495384" y="6450050"/>
            <a:ext cx="3201234" cy="230832"/>
          </a:xfrm>
          <a:prstGeom prst="rect">
            <a:avLst/>
          </a:prstGeom>
          <a:noFill/>
        </p:spPr>
        <p:txBody>
          <a:bodyPr wrap="square" lIns="0" rIns="0" rtlCol="0">
            <a:spAutoFit/>
          </a:bodyPr>
          <a:lstStyle/>
          <a:p>
            <a:pPr algn="ctr"/>
            <a:r>
              <a:rPr lang="en-GB" sz="900" b="0" i="0">
                <a:solidFill>
                  <a:schemeClr val="bg2"/>
                </a:solidFill>
                <a:latin typeface="Sage Text Light" panose="02010303040201060103" pitchFamily="2" charset="77"/>
                <a:cs typeface="Arial" panose="020B0604020202020204" pitchFamily="34" charset="0"/>
              </a:rPr>
              <a:t>© 2022 The Sage Group plc, or its licensors. All rights reserved.</a:t>
            </a:r>
          </a:p>
        </p:txBody>
      </p:sp>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a:xfrm>
            <a:off x="414447" y="296895"/>
            <a:ext cx="4446920" cy="596196"/>
          </a:xfrm>
        </p:spPr>
        <p:txBody>
          <a:bodyPr/>
          <a:lstStyle>
            <a:lvl1pPr>
              <a:defRPr b="0" i="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5" name="Text Placeholder 6">
            <a:extLst>
              <a:ext uri="{FF2B5EF4-FFF2-40B4-BE49-F238E27FC236}">
                <a16:creationId xmlns:a16="http://schemas.microsoft.com/office/drawing/2014/main" id="{FE10DB0B-E366-5D4C-ACD3-D6C80F2ECA35}"/>
              </a:ext>
            </a:extLst>
          </p:cNvPr>
          <p:cNvSpPr>
            <a:spLocks noGrp="1"/>
          </p:cNvSpPr>
          <p:nvPr>
            <p:ph type="body" sz="quarter" idx="15"/>
          </p:nvPr>
        </p:nvSpPr>
        <p:spPr>
          <a:xfrm>
            <a:off x="6213476" y="486139"/>
            <a:ext cx="5564188" cy="1228363"/>
          </a:xfrm>
        </p:spPr>
        <p:txBody>
          <a:bodyPr/>
          <a:lstStyle>
            <a:lvl1pPr>
              <a:defRPr lang="en-US" sz="2000" b="0" i="0" kern="1200" dirty="0" smtClean="0">
                <a:solidFill>
                  <a:schemeClr val="bg1"/>
                </a:solidFill>
                <a:latin typeface="Sage Text" panose="02010503040201060103" pitchFamily="2" charset="77"/>
                <a:ea typeface="+mn-ea"/>
                <a:cs typeface="Arial" panose="020B0604020202020204" pitchFamily="34" charset="0"/>
              </a:defRPr>
            </a:lvl1pPr>
          </a:lstStyle>
          <a:p>
            <a:pPr marL="0" lvl="0" indent="0" algn="l" defTabSz="228554" rtl="0" eaLnBrk="1" latinLnBrk="0" hangingPunct="1">
              <a:spcBef>
                <a:spcPts val="1200"/>
              </a:spcBef>
              <a:spcAft>
                <a:spcPts val="600"/>
              </a:spcAft>
              <a:buFont typeface="Arial"/>
              <a:buNone/>
            </a:pPr>
            <a:r>
              <a:rPr lang="en-US"/>
              <a:t>Click to edit Master text styles</a:t>
            </a:r>
          </a:p>
        </p:txBody>
      </p:sp>
    </p:spTree>
    <p:extLst>
      <p:ext uri="{BB962C8B-B14F-4D97-AF65-F5344CB8AC3E}">
        <p14:creationId xmlns:p14="http://schemas.microsoft.com/office/powerpoint/2010/main" val="33658840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_Chart headline and overview tex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1A8D-903A-374F-B0FA-F6B79F937E6A}"/>
              </a:ext>
            </a:extLst>
          </p:cNvPr>
          <p:cNvSpPr>
            <a:spLocks noGrp="1"/>
          </p:cNvSpPr>
          <p:nvPr>
            <p:ph type="title"/>
          </p:nvPr>
        </p:nvSpPr>
        <p:spPr>
          <a:xfrm>
            <a:off x="414447" y="296895"/>
            <a:ext cx="4446920" cy="596196"/>
          </a:xfrm>
        </p:spPr>
        <p:txBody>
          <a:bodyPr/>
          <a:lstStyle>
            <a:lvl1pPr>
              <a:defRPr b="0" i="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lvl1pPr>
              <a:defRPr>
                <a:solidFill>
                  <a:schemeClr val="bg1"/>
                </a:solidFill>
              </a:defRPr>
            </a:lvl1p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5" name="Text Placeholder 6">
            <a:extLst>
              <a:ext uri="{FF2B5EF4-FFF2-40B4-BE49-F238E27FC236}">
                <a16:creationId xmlns:a16="http://schemas.microsoft.com/office/drawing/2014/main" id="{FE10DB0B-E366-5D4C-ACD3-D6C80F2ECA35}"/>
              </a:ext>
            </a:extLst>
          </p:cNvPr>
          <p:cNvSpPr>
            <a:spLocks noGrp="1"/>
          </p:cNvSpPr>
          <p:nvPr>
            <p:ph type="body" sz="quarter" idx="15"/>
          </p:nvPr>
        </p:nvSpPr>
        <p:spPr>
          <a:xfrm>
            <a:off x="6213476" y="486139"/>
            <a:ext cx="5564188" cy="1228363"/>
          </a:xfrm>
        </p:spPr>
        <p:txBody>
          <a:bodyPr/>
          <a:lstStyle>
            <a:lvl1pPr>
              <a:defRPr lang="en-US" sz="2000" b="0" i="0" kern="1200" dirty="0" smtClean="0">
                <a:solidFill>
                  <a:schemeClr val="bg1"/>
                </a:solidFill>
                <a:latin typeface="Sage Text" panose="02010503040201060103" pitchFamily="2" charset="77"/>
                <a:ea typeface="+mn-ea"/>
                <a:cs typeface="Arial" panose="020B0604020202020204" pitchFamily="34" charset="0"/>
              </a:defRPr>
            </a:lvl1pPr>
          </a:lstStyle>
          <a:p>
            <a:pPr marL="0" lvl="0" indent="0" algn="l" defTabSz="228554" rtl="0" eaLnBrk="1" latinLnBrk="0" hangingPunct="1">
              <a:spcBef>
                <a:spcPts val="1200"/>
              </a:spcBef>
              <a:spcAft>
                <a:spcPts val="600"/>
              </a:spcAft>
              <a:buFont typeface="Arial"/>
              <a:buNone/>
            </a:pPr>
            <a:r>
              <a:rPr lang="en-US"/>
              <a:t>Click to edit Master text styles</a:t>
            </a:r>
          </a:p>
        </p:txBody>
      </p:sp>
      <p:sp>
        <p:nvSpPr>
          <p:cNvPr id="13" name="TextBox 12">
            <a:extLst>
              <a:ext uri="{FF2B5EF4-FFF2-40B4-BE49-F238E27FC236}">
                <a16:creationId xmlns:a16="http://schemas.microsoft.com/office/drawing/2014/main" id="{6D90538F-9B9D-4043-95AD-D8399322CA9C}"/>
              </a:ext>
            </a:extLst>
          </p:cNvPr>
          <p:cNvSpPr txBox="1"/>
          <p:nvPr userDrawn="1"/>
        </p:nvSpPr>
        <p:spPr>
          <a:xfrm>
            <a:off x="4495384" y="6450050"/>
            <a:ext cx="3201234" cy="230832"/>
          </a:xfrm>
          <a:prstGeom prst="rect">
            <a:avLst/>
          </a:prstGeom>
          <a:noFill/>
        </p:spPr>
        <p:txBody>
          <a:bodyPr wrap="square" lIns="0" rIns="0" rtlCol="0">
            <a:spAutoFit/>
          </a:bodyPr>
          <a:lstStyle/>
          <a:p>
            <a:pPr algn="ctr"/>
            <a:r>
              <a:rPr lang="en-GB" sz="900" b="0" i="0">
                <a:solidFill>
                  <a:schemeClr val="bg1"/>
                </a:solidFill>
                <a:latin typeface="Sage Text Light" panose="02010303040201060103" pitchFamily="2" charset="77"/>
                <a:cs typeface="Arial" panose="020B0604020202020204" pitchFamily="34" charset="0"/>
              </a:rPr>
              <a:t>© 2022 The Sage Group plc, or its licensors. All rights reserved.</a:t>
            </a:r>
          </a:p>
        </p:txBody>
      </p:sp>
    </p:spTree>
    <p:extLst>
      <p:ext uri="{BB962C8B-B14F-4D97-AF65-F5344CB8AC3E}">
        <p14:creationId xmlns:p14="http://schemas.microsoft.com/office/powerpoint/2010/main" val="2051299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4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414447" y="296895"/>
            <a:ext cx="4446921" cy="596196"/>
          </a:xfrm>
        </p:spPr>
        <p:txBody>
          <a:bodyPr/>
          <a:lstStyle>
            <a:lvl1pPr>
              <a:defRPr b="0" i="0"/>
            </a:lvl1pPr>
          </a:lstStyle>
          <a:p>
            <a:r>
              <a:rPr lang="en-US"/>
              <a:t>Section divider page</a:t>
            </a:r>
          </a:p>
        </p:txBody>
      </p:sp>
      <p:sp>
        <p:nvSpPr>
          <p:cNvPr id="3" name="Slide Number Placeholder 2">
            <a:extLst>
              <a:ext uri="{FF2B5EF4-FFF2-40B4-BE49-F238E27FC236}">
                <a16:creationId xmlns:a16="http://schemas.microsoft.com/office/drawing/2014/main" id="{485C3C69-8625-AC40-B0D5-6B6E6EC72157}"/>
              </a:ext>
            </a:extLst>
          </p:cNvPr>
          <p:cNvSpPr>
            <a:spLocks noGrp="1"/>
          </p:cNvSpPr>
          <p:nvPr>
            <p:ph type="sldNum" sz="quarter" idx="10"/>
          </p:nvPr>
        </p:nvSpPr>
        <p:spPr/>
        <p:txBody>
          <a:body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5" name="Picture Placeholder 9">
            <a:extLst>
              <a:ext uri="{FF2B5EF4-FFF2-40B4-BE49-F238E27FC236}">
                <a16:creationId xmlns:a16="http://schemas.microsoft.com/office/drawing/2014/main" id="{88D3C91A-66C2-A94B-B475-2EB6E713157A}"/>
              </a:ext>
            </a:extLst>
          </p:cNvPr>
          <p:cNvSpPr>
            <a:spLocks noGrp="1"/>
          </p:cNvSpPr>
          <p:nvPr>
            <p:ph type="pic" sz="quarter" idx="13"/>
          </p:nvPr>
        </p:nvSpPr>
        <p:spPr>
          <a:xfrm>
            <a:off x="6208452" y="-11648"/>
            <a:ext cx="6010421" cy="6223536"/>
          </a:xfrm>
          <a:custGeom>
            <a:avLst/>
            <a:gdLst>
              <a:gd name="connsiteX0" fmla="*/ 0 w 8097830"/>
              <a:gd name="connsiteY0" fmla="*/ 1780875 h 8534400"/>
              <a:gd name="connsiteX1" fmla="*/ 1780875 w 8097830"/>
              <a:gd name="connsiteY1" fmla="*/ 0 h 8534400"/>
              <a:gd name="connsiteX2" fmla="*/ 6316955 w 8097830"/>
              <a:gd name="connsiteY2" fmla="*/ 0 h 8534400"/>
              <a:gd name="connsiteX3" fmla="*/ 8097830 w 8097830"/>
              <a:gd name="connsiteY3" fmla="*/ 1780875 h 8534400"/>
              <a:gd name="connsiteX4" fmla="*/ 8097830 w 8097830"/>
              <a:gd name="connsiteY4" fmla="*/ 6753525 h 8534400"/>
              <a:gd name="connsiteX5" fmla="*/ 6316955 w 8097830"/>
              <a:gd name="connsiteY5" fmla="*/ 8534400 h 8534400"/>
              <a:gd name="connsiteX6" fmla="*/ 1780875 w 8097830"/>
              <a:gd name="connsiteY6" fmla="*/ 8534400 h 8534400"/>
              <a:gd name="connsiteX7" fmla="*/ 0 w 8097830"/>
              <a:gd name="connsiteY7" fmla="*/ 6753525 h 8534400"/>
              <a:gd name="connsiteX8" fmla="*/ 0 w 8097830"/>
              <a:gd name="connsiteY8" fmla="*/ 1780875 h 8534400"/>
              <a:gd name="connsiteX0" fmla="*/ 0 w 8150271"/>
              <a:gd name="connsiteY0" fmla="*/ 1780875 h 8534400"/>
              <a:gd name="connsiteX1" fmla="*/ 1780875 w 8150271"/>
              <a:gd name="connsiteY1" fmla="*/ 0 h 8534400"/>
              <a:gd name="connsiteX2" fmla="*/ 6316955 w 8150271"/>
              <a:gd name="connsiteY2" fmla="*/ 0 h 8534400"/>
              <a:gd name="connsiteX3" fmla="*/ 7988300 w 8150271"/>
              <a:gd name="connsiteY3" fmla="*/ 1158339 h 8534400"/>
              <a:gd name="connsiteX4" fmla="*/ 8097830 w 8150271"/>
              <a:gd name="connsiteY4" fmla="*/ 1780875 h 8534400"/>
              <a:gd name="connsiteX5" fmla="*/ 8097830 w 8150271"/>
              <a:gd name="connsiteY5" fmla="*/ 6753525 h 8534400"/>
              <a:gd name="connsiteX6" fmla="*/ 6316955 w 8150271"/>
              <a:gd name="connsiteY6" fmla="*/ 8534400 h 8534400"/>
              <a:gd name="connsiteX7" fmla="*/ 1780875 w 8150271"/>
              <a:gd name="connsiteY7" fmla="*/ 8534400 h 8534400"/>
              <a:gd name="connsiteX8" fmla="*/ 0 w 8150271"/>
              <a:gd name="connsiteY8" fmla="*/ 6753525 h 8534400"/>
              <a:gd name="connsiteX9" fmla="*/ 0 w 8150271"/>
              <a:gd name="connsiteY9" fmla="*/ 1780875 h 8534400"/>
              <a:gd name="connsiteX0" fmla="*/ 0 w 8097830"/>
              <a:gd name="connsiteY0" fmla="*/ 1780875 h 8534400"/>
              <a:gd name="connsiteX1" fmla="*/ 1780875 w 8097830"/>
              <a:gd name="connsiteY1" fmla="*/ 0 h 8534400"/>
              <a:gd name="connsiteX2" fmla="*/ 6316955 w 8097830"/>
              <a:gd name="connsiteY2" fmla="*/ 0 h 8534400"/>
              <a:gd name="connsiteX3" fmla="*/ 5981700 w 8097830"/>
              <a:gd name="connsiteY3" fmla="*/ 1552039 h 8534400"/>
              <a:gd name="connsiteX4" fmla="*/ 8097830 w 8097830"/>
              <a:gd name="connsiteY4" fmla="*/ 1780875 h 8534400"/>
              <a:gd name="connsiteX5" fmla="*/ 8097830 w 8097830"/>
              <a:gd name="connsiteY5" fmla="*/ 6753525 h 8534400"/>
              <a:gd name="connsiteX6" fmla="*/ 6316955 w 8097830"/>
              <a:gd name="connsiteY6" fmla="*/ 8534400 h 8534400"/>
              <a:gd name="connsiteX7" fmla="*/ 1780875 w 8097830"/>
              <a:gd name="connsiteY7" fmla="*/ 8534400 h 8534400"/>
              <a:gd name="connsiteX8" fmla="*/ 0 w 8097830"/>
              <a:gd name="connsiteY8" fmla="*/ 6753525 h 8534400"/>
              <a:gd name="connsiteX9" fmla="*/ 0 w 8097830"/>
              <a:gd name="connsiteY9"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0 w 8097830"/>
              <a:gd name="connsiteY0" fmla="*/ 1780875 h 8534400"/>
              <a:gd name="connsiteX1" fmla="*/ 279400 w 8097830"/>
              <a:gd name="connsiteY1" fmla="*/ 812264 h 8534400"/>
              <a:gd name="connsiteX2" fmla="*/ 1780875 w 8097830"/>
              <a:gd name="connsiteY2" fmla="*/ 0 h 8534400"/>
              <a:gd name="connsiteX3" fmla="*/ 6316955 w 8097830"/>
              <a:gd name="connsiteY3" fmla="*/ 0 h 8534400"/>
              <a:gd name="connsiteX4" fmla="*/ 5981700 w 8097830"/>
              <a:gd name="connsiteY4" fmla="*/ 1552039 h 8534400"/>
              <a:gd name="connsiteX5" fmla="*/ 8097830 w 8097830"/>
              <a:gd name="connsiteY5" fmla="*/ 1780875 h 8534400"/>
              <a:gd name="connsiteX6" fmla="*/ 8097830 w 8097830"/>
              <a:gd name="connsiteY6" fmla="*/ 6753525 h 8534400"/>
              <a:gd name="connsiteX7" fmla="*/ 6316955 w 8097830"/>
              <a:gd name="connsiteY7" fmla="*/ 8534400 h 8534400"/>
              <a:gd name="connsiteX8" fmla="*/ 1780875 w 8097830"/>
              <a:gd name="connsiteY8" fmla="*/ 8534400 h 8534400"/>
              <a:gd name="connsiteX9" fmla="*/ 0 w 8097830"/>
              <a:gd name="connsiteY9" fmla="*/ 6753525 h 8534400"/>
              <a:gd name="connsiteX10" fmla="*/ 0 w 8097830"/>
              <a:gd name="connsiteY10" fmla="*/ 1780875 h 8534400"/>
              <a:gd name="connsiteX0" fmla="*/ 18252 w 8116082"/>
              <a:gd name="connsiteY0" fmla="*/ 1780875 h 8534400"/>
              <a:gd name="connsiteX1" fmla="*/ 21427 w 8116082"/>
              <a:gd name="connsiteY1" fmla="*/ 1548864 h 8534400"/>
              <a:gd name="connsiteX2" fmla="*/ 297652 w 8116082"/>
              <a:gd name="connsiteY2" fmla="*/ 812264 h 8534400"/>
              <a:gd name="connsiteX3" fmla="*/ 1799127 w 8116082"/>
              <a:gd name="connsiteY3" fmla="*/ 0 h 8534400"/>
              <a:gd name="connsiteX4" fmla="*/ 6335207 w 8116082"/>
              <a:gd name="connsiteY4" fmla="*/ 0 h 8534400"/>
              <a:gd name="connsiteX5" fmla="*/ 5999952 w 8116082"/>
              <a:gd name="connsiteY5" fmla="*/ 1552039 h 8534400"/>
              <a:gd name="connsiteX6" fmla="*/ 8116082 w 8116082"/>
              <a:gd name="connsiteY6" fmla="*/ 1780875 h 8534400"/>
              <a:gd name="connsiteX7" fmla="*/ 8116082 w 8116082"/>
              <a:gd name="connsiteY7" fmla="*/ 6753525 h 8534400"/>
              <a:gd name="connsiteX8" fmla="*/ 6335207 w 8116082"/>
              <a:gd name="connsiteY8" fmla="*/ 8534400 h 8534400"/>
              <a:gd name="connsiteX9" fmla="*/ 1799127 w 8116082"/>
              <a:gd name="connsiteY9" fmla="*/ 8534400 h 8534400"/>
              <a:gd name="connsiteX10" fmla="*/ 18252 w 8116082"/>
              <a:gd name="connsiteY10" fmla="*/ 6753525 h 8534400"/>
              <a:gd name="connsiteX11" fmla="*/ 18252 w 8116082"/>
              <a:gd name="connsiteY11" fmla="*/ 1780875 h 8534400"/>
              <a:gd name="connsiteX0" fmla="*/ 14027 w 8111857"/>
              <a:gd name="connsiteY0" fmla="*/ 1780875 h 8534400"/>
              <a:gd name="connsiteX1" fmla="*/ 17202 w 8111857"/>
              <a:gd name="connsiteY1" fmla="*/ 1548864 h 8534400"/>
              <a:gd name="connsiteX2" fmla="*/ 293427 w 8111857"/>
              <a:gd name="connsiteY2" fmla="*/ 812264 h 8534400"/>
              <a:gd name="connsiteX3" fmla="*/ 1794902 w 8111857"/>
              <a:gd name="connsiteY3" fmla="*/ 0 h 8534400"/>
              <a:gd name="connsiteX4" fmla="*/ 6330982 w 8111857"/>
              <a:gd name="connsiteY4" fmla="*/ 0 h 8534400"/>
              <a:gd name="connsiteX5" fmla="*/ 5995727 w 8111857"/>
              <a:gd name="connsiteY5" fmla="*/ 1552039 h 8534400"/>
              <a:gd name="connsiteX6" fmla="*/ 8111857 w 8111857"/>
              <a:gd name="connsiteY6" fmla="*/ 1780875 h 8534400"/>
              <a:gd name="connsiteX7" fmla="*/ 8111857 w 8111857"/>
              <a:gd name="connsiteY7" fmla="*/ 6753525 h 8534400"/>
              <a:gd name="connsiteX8" fmla="*/ 6330982 w 8111857"/>
              <a:gd name="connsiteY8" fmla="*/ 8534400 h 8534400"/>
              <a:gd name="connsiteX9" fmla="*/ 1794902 w 8111857"/>
              <a:gd name="connsiteY9" fmla="*/ 8534400 h 8534400"/>
              <a:gd name="connsiteX10" fmla="*/ 14027 w 8111857"/>
              <a:gd name="connsiteY10" fmla="*/ 6753525 h 8534400"/>
              <a:gd name="connsiteX11" fmla="*/ 14027 w 8111857"/>
              <a:gd name="connsiteY11" fmla="*/ 1780875 h 8534400"/>
              <a:gd name="connsiteX0" fmla="*/ 14027 w 8111857"/>
              <a:gd name="connsiteY0" fmla="*/ 1795726 h 8549251"/>
              <a:gd name="connsiteX1" fmla="*/ 17202 w 8111857"/>
              <a:gd name="connsiteY1" fmla="*/ 1563715 h 8549251"/>
              <a:gd name="connsiteX2" fmla="*/ 293427 w 8111857"/>
              <a:gd name="connsiteY2" fmla="*/ 827115 h 8549251"/>
              <a:gd name="connsiteX3" fmla="*/ 6330982 w 8111857"/>
              <a:gd name="connsiteY3" fmla="*/ 14851 h 8549251"/>
              <a:gd name="connsiteX4" fmla="*/ 5995727 w 8111857"/>
              <a:gd name="connsiteY4" fmla="*/ 1566890 h 8549251"/>
              <a:gd name="connsiteX5" fmla="*/ 8111857 w 8111857"/>
              <a:gd name="connsiteY5" fmla="*/ 1795726 h 8549251"/>
              <a:gd name="connsiteX6" fmla="*/ 8111857 w 8111857"/>
              <a:gd name="connsiteY6" fmla="*/ 6768376 h 8549251"/>
              <a:gd name="connsiteX7" fmla="*/ 6330982 w 8111857"/>
              <a:gd name="connsiteY7" fmla="*/ 8549251 h 8549251"/>
              <a:gd name="connsiteX8" fmla="*/ 1794902 w 8111857"/>
              <a:gd name="connsiteY8" fmla="*/ 8549251 h 8549251"/>
              <a:gd name="connsiteX9" fmla="*/ 14027 w 8111857"/>
              <a:gd name="connsiteY9" fmla="*/ 6768376 h 8549251"/>
              <a:gd name="connsiteX10" fmla="*/ 14027 w 8111857"/>
              <a:gd name="connsiteY10" fmla="*/ 1795726 h 8549251"/>
              <a:gd name="connsiteX0" fmla="*/ 14027 w 8111857"/>
              <a:gd name="connsiteY0" fmla="*/ 1786760 h 8540285"/>
              <a:gd name="connsiteX1" fmla="*/ 17202 w 8111857"/>
              <a:gd name="connsiteY1" fmla="*/ 1554749 h 8540285"/>
              <a:gd name="connsiteX2" fmla="*/ 293427 w 8111857"/>
              <a:gd name="connsiteY2" fmla="*/ 818149 h 8540285"/>
              <a:gd name="connsiteX3" fmla="*/ 6330982 w 8111857"/>
              <a:gd name="connsiteY3" fmla="*/ 15029 h 8540285"/>
              <a:gd name="connsiteX4" fmla="*/ 5995727 w 8111857"/>
              <a:gd name="connsiteY4" fmla="*/ 1557924 h 8540285"/>
              <a:gd name="connsiteX5" fmla="*/ 8111857 w 8111857"/>
              <a:gd name="connsiteY5" fmla="*/ 1786760 h 8540285"/>
              <a:gd name="connsiteX6" fmla="*/ 8111857 w 8111857"/>
              <a:gd name="connsiteY6" fmla="*/ 6759410 h 8540285"/>
              <a:gd name="connsiteX7" fmla="*/ 6330982 w 8111857"/>
              <a:gd name="connsiteY7" fmla="*/ 8540285 h 8540285"/>
              <a:gd name="connsiteX8" fmla="*/ 1794902 w 8111857"/>
              <a:gd name="connsiteY8" fmla="*/ 8540285 h 8540285"/>
              <a:gd name="connsiteX9" fmla="*/ 14027 w 8111857"/>
              <a:gd name="connsiteY9" fmla="*/ 6759410 h 8540285"/>
              <a:gd name="connsiteX10" fmla="*/ 14027 w 8111857"/>
              <a:gd name="connsiteY10" fmla="*/ 1786760 h 8540285"/>
              <a:gd name="connsiteX0" fmla="*/ 14027 w 8111857"/>
              <a:gd name="connsiteY0" fmla="*/ 968611 h 7722136"/>
              <a:gd name="connsiteX1" fmla="*/ 17202 w 8111857"/>
              <a:gd name="connsiteY1" fmla="*/ 736600 h 7722136"/>
              <a:gd name="connsiteX2" fmla="*/ 293427 w 8111857"/>
              <a:gd name="connsiteY2" fmla="*/ 0 h 7722136"/>
              <a:gd name="connsiteX3" fmla="*/ 5995727 w 8111857"/>
              <a:gd name="connsiteY3" fmla="*/ 739775 h 7722136"/>
              <a:gd name="connsiteX4" fmla="*/ 8111857 w 8111857"/>
              <a:gd name="connsiteY4" fmla="*/ 968611 h 7722136"/>
              <a:gd name="connsiteX5" fmla="*/ 8111857 w 8111857"/>
              <a:gd name="connsiteY5" fmla="*/ 5941261 h 7722136"/>
              <a:gd name="connsiteX6" fmla="*/ 6330982 w 8111857"/>
              <a:gd name="connsiteY6" fmla="*/ 7722136 h 7722136"/>
              <a:gd name="connsiteX7" fmla="*/ 1794902 w 8111857"/>
              <a:gd name="connsiteY7" fmla="*/ 7722136 h 7722136"/>
              <a:gd name="connsiteX8" fmla="*/ 14027 w 8111857"/>
              <a:gd name="connsiteY8" fmla="*/ 5941261 h 7722136"/>
              <a:gd name="connsiteX9" fmla="*/ 14027 w 8111857"/>
              <a:gd name="connsiteY9" fmla="*/ 968611 h 7722136"/>
              <a:gd name="connsiteX0" fmla="*/ 7684 w 8105514"/>
              <a:gd name="connsiteY0" fmla="*/ 968611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968611 h 7722136"/>
              <a:gd name="connsiteX0" fmla="*/ 7684 w 8105514"/>
              <a:gd name="connsiteY0" fmla="*/ 749536 h 7722136"/>
              <a:gd name="connsiteX1" fmla="*/ 20384 w 8105514"/>
              <a:gd name="connsiteY1" fmla="*/ 514350 h 7722136"/>
              <a:gd name="connsiteX2" fmla="*/ 287084 w 8105514"/>
              <a:gd name="connsiteY2" fmla="*/ 0 h 7722136"/>
              <a:gd name="connsiteX3" fmla="*/ 5989384 w 8105514"/>
              <a:gd name="connsiteY3" fmla="*/ 739775 h 7722136"/>
              <a:gd name="connsiteX4" fmla="*/ 8105514 w 8105514"/>
              <a:gd name="connsiteY4" fmla="*/ 968611 h 7722136"/>
              <a:gd name="connsiteX5" fmla="*/ 8105514 w 8105514"/>
              <a:gd name="connsiteY5" fmla="*/ 5941261 h 7722136"/>
              <a:gd name="connsiteX6" fmla="*/ 6324639 w 8105514"/>
              <a:gd name="connsiteY6" fmla="*/ 7722136 h 7722136"/>
              <a:gd name="connsiteX7" fmla="*/ 1788559 w 8105514"/>
              <a:gd name="connsiteY7" fmla="*/ 7722136 h 7722136"/>
              <a:gd name="connsiteX8" fmla="*/ 7684 w 8105514"/>
              <a:gd name="connsiteY8" fmla="*/ 5941261 h 7722136"/>
              <a:gd name="connsiteX9" fmla="*/ 7684 w 8105514"/>
              <a:gd name="connsiteY9" fmla="*/ 749536 h 7722136"/>
              <a:gd name="connsiteX0" fmla="*/ 236220 w 8334050"/>
              <a:gd name="connsiteY0" fmla="*/ 774564 h 7747164"/>
              <a:gd name="connsiteX1" fmla="*/ 515620 w 8334050"/>
              <a:gd name="connsiteY1" fmla="*/ 25028 h 7747164"/>
              <a:gd name="connsiteX2" fmla="*/ 6217920 w 8334050"/>
              <a:gd name="connsiteY2" fmla="*/ 764803 h 7747164"/>
              <a:gd name="connsiteX3" fmla="*/ 8334050 w 8334050"/>
              <a:gd name="connsiteY3" fmla="*/ 993639 h 7747164"/>
              <a:gd name="connsiteX4" fmla="*/ 8334050 w 8334050"/>
              <a:gd name="connsiteY4" fmla="*/ 5966289 h 7747164"/>
              <a:gd name="connsiteX5" fmla="*/ 6553175 w 8334050"/>
              <a:gd name="connsiteY5" fmla="*/ 7747164 h 7747164"/>
              <a:gd name="connsiteX6" fmla="*/ 2017095 w 8334050"/>
              <a:gd name="connsiteY6" fmla="*/ 7747164 h 7747164"/>
              <a:gd name="connsiteX7" fmla="*/ 236220 w 8334050"/>
              <a:gd name="connsiteY7" fmla="*/ 5966289 h 7747164"/>
              <a:gd name="connsiteX8" fmla="*/ 236220 w 8334050"/>
              <a:gd name="connsiteY8" fmla="*/ 774564 h 7747164"/>
              <a:gd name="connsiteX0" fmla="*/ 0 w 8097830"/>
              <a:gd name="connsiteY0" fmla="*/ 396179 h 7368779"/>
              <a:gd name="connsiteX1" fmla="*/ 5981700 w 8097830"/>
              <a:gd name="connsiteY1" fmla="*/ 386418 h 7368779"/>
              <a:gd name="connsiteX2" fmla="*/ 8097830 w 8097830"/>
              <a:gd name="connsiteY2" fmla="*/ 615254 h 7368779"/>
              <a:gd name="connsiteX3" fmla="*/ 8097830 w 8097830"/>
              <a:gd name="connsiteY3" fmla="*/ 5587904 h 7368779"/>
              <a:gd name="connsiteX4" fmla="*/ 6316955 w 8097830"/>
              <a:gd name="connsiteY4" fmla="*/ 7368779 h 7368779"/>
              <a:gd name="connsiteX5" fmla="*/ 1780875 w 8097830"/>
              <a:gd name="connsiteY5" fmla="*/ 7368779 h 7368779"/>
              <a:gd name="connsiteX6" fmla="*/ 0 w 8097830"/>
              <a:gd name="connsiteY6" fmla="*/ 5587904 h 7368779"/>
              <a:gd name="connsiteX7" fmla="*/ 0 w 8097830"/>
              <a:gd name="connsiteY7" fmla="*/ 396179 h 7368779"/>
              <a:gd name="connsiteX0" fmla="*/ 0 w 8097830"/>
              <a:gd name="connsiteY0" fmla="*/ 397045 h 7366470"/>
              <a:gd name="connsiteX1" fmla="*/ 5981700 w 8097830"/>
              <a:gd name="connsiteY1" fmla="*/ 384109 h 7366470"/>
              <a:gd name="connsiteX2" fmla="*/ 8097830 w 8097830"/>
              <a:gd name="connsiteY2" fmla="*/ 612945 h 7366470"/>
              <a:gd name="connsiteX3" fmla="*/ 8097830 w 8097830"/>
              <a:gd name="connsiteY3" fmla="*/ 5585595 h 7366470"/>
              <a:gd name="connsiteX4" fmla="*/ 6316955 w 8097830"/>
              <a:gd name="connsiteY4" fmla="*/ 7366470 h 7366470"/>
              <a:gd name="connsiteX5" fmla="*/ 1780875 w 8097830"/>
              <a:gd name="connsiteY5" fmla="*/ 7366470 h 7366470"/>
              <a:gd name="connsiteX6" fmla="*/ 0 w 8097830"/>
              <a:gd name="connsiteY6" fmla="*/ 5585595 h 7366470"/>
              <a:gd name="connsiteX7" fmla="*/ 0 w 8097830"/>
              <a:gd name="connsiteY7" fmla="*/ 397045 h 7366470"/>
              <a:gd name="connsiteX0" fmla="*/ 0 w 8097830"/>
              <a:gd name="connsiteY0" fmla="*/ 191935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0 w 8097830"/>
              <a:gd name="connsiteY7" fmla="*/ 191935 h 7161360"/>
              <a:gd name="connsiteX0" fmla="*/ 6350 w 8097830"/>
              <a:gd name="connsiteY0" fmla="*/ 182410 h 7161360"/>
              <a:gd name="connsiteX1" fmla="*/ 5981700 w 8097830"/>
              <a:gd name="connsiteY1" fmla="*/ 178999 h 7161360"/>
              <a:gd name="connsiteX2" fmla="*/ 8097830 w 8097830"/>
              <a:gd name="connsiteY2" fmla="*/ 407835 h 7161360"/>
              <a:gd name="connsiteX3" fmla="*/ 8097830 w 8097830"/>
              <a:gd name="connsiteY3" fmla="*/ 5380485 h 7161360"/>
              <a:gd name="connsiteX4" fmla="*/ 6316955 w 8097830"/>
              <a:gd name="connsiteY4" fmla="*/ 7161360 h 7161360"/>
              <a:gd name="connsiteX5" fmla="*/ 1780875 w 8097830"/>
              <a:gd name="connsiteY5" fmla="*/ 7161360 h 7161360"/>
              <a:gd name="connsiteX6" fmla="*/ 0 w 8097830"/>
              <a:gd name="connsiteY6" fmla="*/ 5380485 h 7161360"/>
              <a:gd name="connsiteX7" fmla="*/ 6350 w 8097830"/>
              <a:gd name="connsiteY7" fmla="*/ 18241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6317566 w 8098441"/>
              <a:gd name="connsiteY4" fmla="*/ 71613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161360"/>
              <a:gd name="connsiteX1" fmla="*/ 5982311 w 8098441"/>
              <a:gd name="connsiteY1" fmla="*/ 178999 h 7161360"/>
              <a:gd name="connsiteX2" fmla="*/ 8098441 w 8098441"/>
              <a:gd name="connsiteY2" fmla="*/ 407835 h 7161360"/>
              <a:gd name="connsiteX3" fmla="*/ 8098441 w 8098441"/>
              <a:gd name="connsiteY3" fmla="*/ 5380485 h 7161360"/>
              <a:gd name="connsiteX4" fmla="*/ 5981016 w 8098441"/>
              <a:gd name="connsiteY4" fmla="*/ 7047060 h 7161360"/>
              <a:gd name="connsiteX5" fmla="*/ 1781486 w 8098441"/>
              <a:gd name="connsiteY5" fmla="*/ 7161360 h 7161360"/>
              <a:gd name="connsiteX6" fmla="*/ 611 w 8098441"/>
              <a:gd name="connsiteY6" fmla="*/ 5380485 h 7161360"/>
              <a:gd name="connsiteX7" fmla="*/ 611 w 8098441"/>
              <a:gd name="connsiteY7" fmla="*/ 176060 h 71613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611 w 8098441"/>
              <a:gd name="connsiteY0" fmla="*/ 176060 h 7047060"/>
              <a:gd name="connsiteX1" fmla="*/ 5982311 w 8098441"/>
              <a:gd name="connsiteY1" fmla="*/ 178999 h 7047060"/>
              <a:gd name="connsiteX2" fmla="*/ 8098441 w 8098441"/>
              <a:gd name="connsiteY2" fmla="*/ 407835 h 7047060"/>
              <a:gd name="connsiteX3" fmla="*/ 8098441 w 8098441"/>
              <a:gd name="connsiteY3" fmla="*/ 5380485 h 7047060"/>
              <a:gd name="connsiteX4" fmla="*/ 5981016 w 8098441"/>
              <a:gd name="connsiteY4" fmla="*/ 7047060 h 7047060"/>
              <a:gd name="connsiteX5" fmla="*/ 1133786 w 8098441"/>
              <a:gd name="connsiteY5" fmla="*/ 7015310 h 7047060"/>
              <a:gd name="connsiteX6" fmla="*/ 611 w 8098441"/>
              <a:gd name="connsiteY6" fmla="*/ 5380485 h 7047060"/>
              <a:gd name="connsiteX7" fmla="*/ 611 w 8098441"/>
              <a:gd name="connsiteY7" fmla="*/ 176060 h 7047060"/>
              <a:gd name="connsiteX0" fmla="*/ 593 w 8098423"/>
              <a:gd name="connsiteY0" fmla="*/ 176060 h 7047060"/>
              <a:gd name="connsiteX1" fmla="*/ 5982293 w 8098423"/>
              <a:gd name="connsiteY1" fmla="*/ 178999 h 7047060"/>
              <a:gd name="connsiteX2" fmla="*/ 8098423 w 8098423"/>
              <a:gd name="connsiteY2" fmla="*/ 407835 h 7047060"/>
              <a:gd name="connsiteX3" fmla="*/ 8098423 w 8098423"/>
              <a:gd name="connsiteY3" fmla="*/ 5380485 h 7047060"/>
              <a:gd name="connsiteX4" fmla="*/ 5980998 w 8098423"/>
              <a:gd name="connsiteY4" fmla="*/ 7047060 h 7047060"/>
              <a:gd name="connsiteX5" fmla="*/ 1133768 w 8098423"/>
              <a:gd name="connsiteY5" fmla="*/ 7015310 h 7047060"/>
              <a:gd name="connsiteX6" fmla="*/ 593 w 8098423"/>
              <a:gd name="connsiteY6" fmla="*/ 5380485 h 7047060"/>
              <a:gd name="connsiteX7" fmla="*/ 593 w 8098423"/>
              <a:gd name="connsiteY7" fmla="*/ 176060 h 7047060"/>
              <a:gd name="connsiteX0" fmla="*/ 989 w 8098819"/>
              <a:gd name="connsiteY0" fmla="*/ 176060 h 7047060"/>
              <a:gd name="connsiteX1" fmla="*/ 5982689 w 8098819"/>
              <a:gd name="connsiteY1" fmla="*/ 178999 h 7047060"/>
              <a:gd name="connsiteX2" fmla="*/ 8098819 w 8098819"/>
              <a:gd name="connsiteY2" fmla="*/ 407835 h 7047060"/>
              <a:gd name="connsiteX3" fmla="*/ 8098819 w 8098819"/>
              <a:gd name="connsiteY3" fmla="*/ 5380485 h 7047060"/>
              <a:gd name="connsiteX4" fmla="*/ 5981394 w 8098819"/>
              <a:gd name="connsiteY4" fmla="*/ 7047060 h 7047060"/>
              <a:gd name="connsiteX5" fmla="*/ 1134164 w 8098819"/>
              <a:gd name="connsiteY5" fmla="*/ 7015310 h 7047060"/>
              <a:gd name="connsiteX6" fmla="*/ 989 w 8098819"/>
              <a:gd name="connsiteY6" fmla="*/ 5380485 h 7047060"/>
              <a:gd name="connsiteX7" fmla="*/ 989 w 8098819"/>
              <a:gd name="connsiteY7" fmla="*/ 176060 h 7047060"/>
              <a:gd name="connsiteX0" fmla="*/ 980 w 8098810"/>
              <a:gd name="connsiteY0" fmla="*/ 176060 h 7047060"/>
              <a:gd name="connsiteX1" fmla="*/ 5982680 w 8098810"/>
              <a:gd name="connsiteY1" fmla="*/ 178999 h 7047060"/>
              <a:gd name="connsiteX2" fmla="*/ 8098810 w 8098810"/>
              <a:gd name="connsiteY2" fmla="*/ 407835 h 7047060"/>
              <a:gd name="connsiteX3" fmla="*/ 8098810 w 8098810"/>
              <a:gd name="connsiteY3" fmla="*/ 5380485 h 7047060"/>
              <a:gd name="connsiteX4" fmla="*/ 5981385 w 8098810"/>
              <a:gd name="connsiteY4" fmla="*/ 7047060 h 7047060"/>
              <a:gd name="connsiteX5" fmla="*/ 1134155 w 8098810"/>
              <a:gd name="connsiteY5" fmla="*/ 7015310 h 7047060"/>
              <a:gd name="connsiteX6" fmla="*/ 980 w 8098810"/>
              <a:gd name="connsiteY6" fmla="*/ 5380485 h 7047060"/>
              <a:gd name="connsiteX7" fmla="*/ 980 w 8098810"/>
              <a:gd name="connsiteY7" fmla="*/ 176060 h 7047060"/>
              <a:gd name="connsiteX0" fmla="*/ 1113 w 8098943"/>
              <a:gd name="connsiteY0" fmla="*/ 176060 h 7047060"/>
              <a:gd name="connsiteX1" fmla="*/ 5982813 w 8098943"/>
              <a:gd name="connsiteY1" fmla="*/ 178999 h 7047060"/>
              <a:gd name="connsiteX2" fmla="*/ 8098943 w 8098943"/>
              <a:gd name="connsiteY2" fmla="*/ 407835 h 7047060"/>
              <a:gd name="connsiteX3" fmla="*/ 8098943 w 8098943"/>
              <a:gd name="connsiteY3" fmla="*/ 5380485 h 7047060"/>
              <a:gd name="connsiteX4" fmla="*/ 5981518 w 8098943"/>
              <a:gd name="connsiteY4" fmla="*/ 7047060 h 7047060"/>
              <a:gd name="connsiteX5" fmla="*/ 1134288 w 8098943"/>
              <a:gd name="connsiteY5" fmla="*/ 7015310 h 7047060"/>
              <a:gd name="connsiteX6" fmla="*/ 1113 w 8098943"/>
              <a:gd name="connsiteY6" fmla="*/ 5380485 h 7047060"/>
              <a:gd name="connsiteX7" fmla="*/ 1113 w 8098943"/>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47060"/>
              <a:gd name="connsiteX1" fmla="*/ 5987845 w 8103975"/>
              <a:gd name="connsiteY1" fmla="*/ 178999 h 7047060"/>
              <a:gd name="connsiteX2" fmla="*/ 8103975 w 8103975"/>
              <a:gd name="connsiteY2" fmla="*/ 407835 h 7047060"/>
              <a:gd name="connsiteX3" fmla="*/ 8103975 w 8103975"/>
              <a:gd name="connsiteY3" fmla="*/ 5380485 h 7047060"/>
              <a:gd name="connsiteX4" fmla="*/ 5986550 w 8103975"/>
              <a:gd name="connsiteY4" fmla="*/ 7047060 h 7047060"/>
              <a:gd name="connsiteX5" fmla="*/ 1139320 w 8103975"/>
              <a:gd name="connsiteY5" fmla="*/ 7015310 h 7047060"/>
              <a:gd name="connsiteX6" fmla="*/ 6145 w 8103975"/>
              <a:gd name="connsiteY6" fmla="*/ 5380485 h 7047060"/>
              <a:gd name="connsiteX7" fmla="*/ 6145 w 8103975"/>
              <a:gd name="connsiteY7" fmla="*/ 176060 h 704706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76060 h 7015310"/>
              <a:gd name="connsiteX1" fmla="*/ 5987845 w 8103975"/>
              <a:gd name="connsiteY1" fmla="*/ 178999 h 7015310"/>
              <a:gd name="connsiteX2" fmla="*/ 8103975 w 8103975"/>
              <a:gd name="connsiteY2" fmla="*/ 407835 h 7015310"/>
              <a:gd name="connsiteX3" fmla="*/ 8103975 w 8103975"/>
              <a:gd name="connsiteY3" fmla="*/ 5380485 h 7015310"/>
              <a:gd name="connsiteX4" fmla="*/ 5983375 w 8103975"/>
              <a:gd name="connsiteY4" fmla="*/ 7015310 h 7015310"/>
              <a:gd name="connsiteX5" fmla="*/ 1139320 w 8103975"/>
              <a:gd name="connsiteY5" fmla="*/ 7015310 h 7015310"/>
              <a:gd name="connsiteX6" fmla="*/ 6145 w 8103975"/>
              <a:gd name="connsiteY6" fmla="*/ 5380485 h 7015310"/>
              <a:gd name="connsiteX7" fmla="*/ 6145 w 8103975"/>
              <a:gd name="connsiteY7" fmla="*/ 176060 h 7015310"/>
              <a:gd name="connsiteX0" fmla="*/ 6145 w 8103975"/>
              <a:gd name="connsiteY0" fmla="*/ 186280 h 7025530"/>
              <a:gd name="connsiteX1" fmla="*/ 5984670 w 8103975"/>
              <a:gd name="connsiteY1" fmla="*/ 151119 h 7025530"/>
              <a:gd name="connsiteX2" fmla="*/ 8103975 w 8103975"/>
              <a:gd name="connsiteY2" fmla="*/ 418055 h 7025530"/>
              <a:gd name="connsiteX3" fmla="*/ 8103975 w 8103975"/>
              <a:gd name="connsiteY3" fmla="*/ 5390705 h 7025530"/>
              <a:gd name="connsiteX4" fmla="*/ 5983375 w 8103975"/>
              <a:gd name="connsiteY4" fmla="*/ 7025530 h 7025530"/>
              <a:gd name="connsiteX5" fmla="*/ 1139320 w 8103975"/>
              <a:gd name="connsiteY5" fmla="*/ 7025530 h 7025530"/>
              <a:gd name="connsiteX6" fmla="*/ 6145 w 8103975"/>
              <a:gd name="connsiteY6" fmla="*/ 5390705 h 7025530"/>
              <a:gd name="connsiteX7" fmla="*/ 6145 w 8103975"/>
              <a:gd name="connsiteY7" fmla="*/ 186280 h 7025530"/>
              <a:gd name="connsiteX0" fmla="*/ 6145 w 8103975"/>
              <a:gd name="connsiteY0" fmla="*/ 134828 h 6974078"/>
              <a:gd name="connsiteX1" fmla="*/ 5984670 w 8103975"/>
              <a:gd name="connsiteY1" fmla="*/ 99667 h 6974078"/>
              <a:gd name="connsiteX2" fmla="*/ 8103975 w 8103975"/>
              <a:gd name="connsiteY2" fmla="*/ 366603 h 6974078"/>
              <a:gd name="connsiteX3" fmla="*/ 8103975 w 8103975"/>
              <a:gd name="connsiteY3" fmla="*/ 5339253 h 6974078"/>
              <a:gd name="connsiteX4" fmla="*/ 5983375 w 8103975"/>
              <a:gd name="connsiteY4" fmla="*/ 6974078 h 6974078"/>
              <a:gd name="connsiteX5" fmla="*/ 1139320 w 8103975"/>
              <a:gd name="connsiteY5" fmla="*/ 6974078 h 6974078"/>
              <a:gd name="connsiteX6" fmla="*/ 6145 w 8103975"/>
              <a:gd name="connsiteY6" fmla="*/ 5339253 h 6974078"/>
              <a:gd name="connsiteX7" fmla="*/ 6145 w 8103975"/>
              <a:gd name="connsiteY7" fmla="*/ 134828 h 6974078"/>
              <a:gd name="connsiteX0" fmla="*/ 6145 w 8103975"/>
              <a:gd name="connsiteY0" fmla="*/ 35161 h 6874411"/>
              <a:gd name="connsiteX1" fmla="*/ 5984670 w 8103975"/>
              <a:gd name="connsiteY1" fmla="*/ 0 h 6874411"/>
              <a:gd name="connsiteX2" fmla="*/ 8103975 w 8103975"/>
              <a:gd name="connsiteY2" fmla="*/ 5239586 h 6874411"/>
              <a:gd name="connsiteX3" fmla="*/ 5983375 w 8103975"/>
              <a:gd name="connsiteY3" fmla="*/ 6874411 h 6874411"/>
              <a:gd name="connsiteX4" fmla="*/ 1139320 w 8103975"/>
              <a:gd name="connsiteY4" fmla="*/ 6874411 h 6874411"/>
              <a:gd name="connsiteX5" fmla="*/ 6145 w 8103975"/>
              <a:gd name="connsiteY5" fmla="*/ 5239586 h 6874411"/>
              <a:gd name="connsiteX6" fmla="*/ 6145 w 8103975"/>
              <a:gd name="connsiteY6" fmla="*/ 35161 h 6874411"/>
              <a:gd name="connsiteX0" fmla="*/ 6145 w 6662323"/>
              <a:gd name="connsiteY0" fmla="*/ 35161 h 6874411"/>
              <a:gd name="connsiteX1" fmla="*/ 5984670 w 6662323"/>
              <a:gd name="connsiteY1" fmla="*/ 0 h 6874411"/>
              <a:gd name="connsiteX2" fmla="*/ 5983375 w 6662323"/>
              <a:gd name="connsiteY2" fmla="*/ 6874411 h 6874411"/>
              <a:gd name="connsiteX3" fmla="*/ 1139320 w 6662323"/>
              <a:gd name="connsiteY3" fmla="*/ 6874411 h 6874411"/>
              <a:gd name="connsiteX4" fmla="*/ 6145 w 6662323"/>
              <a:gd name="connsiteY4" fmla="*/ 5239586 h 6874411"/>
              <a:gd name="connsiteX5" fmla="*/ 6145 w 6662323"/>
              <a:gd name="connsiteY5" fmla="*/ 35161 h 6874411"/>
              <a:gd name="connsiteX0" fmla="*/ 6145 w 6429576"/>
              <a:gd name="connsiteY0" fmla="*/ 35161 h 6874411"/>
              <a:gd name="connsiteX1" fmla="*/ 5984670 w 6429576"/>
              <a:gd name="connsiteY1" fmla="*/ 0 h 6874411"/>
              <a:gd name="connsiteX2" fmla="*/ 5983375 w 6429576"/>
              <a:gd name="connsiteY2" fmla="*/ 6874411 h 6874411"/>
              <a:gd name="connsiteX3" fmla="*/ 1139320 w 6429576"/>
              <a:gd name="connsiteY3" fmla="*/ 6874411 h 6874411"/>
              <a:gd name="connsiteX4" fmla="*/ 6145 w 6429576"/>
              <a:gd name="connsiteY4" fmla="*/ 5239586 h 6874411"/>
              <a:gd name="connsiteX5" fmla="*/ 6145 w 6429576"/>
              <a:gd name="connsiteY5" fmla="*/ 35161 h 6874411"/>
              <a:gd name="connsiteX0" fmla="*/ 6145 w 5991227"/>
              <a:gd name="connsiteY0" fmla="*/ 35161 h 6874411"/>
              <a:gd name="connsiteX1" fmla="*/ 5984670 w 5991227"/>
              <a:gd name="connsiteY1" fmla="*/ 0 h 6874411"/>
              <a:gd name="connsiteX2" fmla="*/ 5983375 w 5991227"/>
              <a:gd name="connsiteY2" fmla="*/ 6874411 h 6874411"/>
              <a:gd name="connsiteX3" fmla="*/ 1139320 w 5991227"/>
              <a:gd name="connsiteY3" fmla="*/ 6874411 h 6874411"/>
              <a:gd name="connsiteX4" fmla="*/ 6145 w 5991227"/>
              <a:gd name="connsiteY4" fmla="*/ 5239586 h 6874411"/>
              <a:gd name="connsiteX5" fmla="*/ 6145 w 5991227"/>
              <a:gd name="connsiteY5" fmla="*/ 35161 h 6874411"/>
              <a:gd name="connsiteX0" fmla="*/ 82310 w 6070567"/>
              <a:gd name="connsiteY0" fmla="*/ 6586 h 6874411"/>
              <a:gd name="connsiteX1" fmla="*/ 6064010 w 6070567"/>
              <a:gd name="connsiteY1" fmla="*/ 0 h 6874411"/>
              <a:gd name="connsiteX2" fmla="*/ 6062715 w 6070567"/>
              <a:gd name="connsiteY2" fmla="*/ 6874411 h 6874411"/>
              <a:gd name="connsiteX3" fmla="*/ 1218660 w 6070567"/>
              <a:gd name="connsiteY3" fmla="*/ 6874411 h 6874411"/>
              <a:gd name="connsiteX4" fmla="*/ 85485 w 6070567"/>
              <a:gd name="connsiteY4" fmla="*/ 5239586 h 6874411"/>
              <a:gd name="connsiteX5" fmla="*/ 82310 w 6070567"/>
              <a:gd name="connsiteY5" fmla="*/ 6586 h 6874411"/>
              <a:gd name="connsiteX0" fmla="*/ 39225 w 6100507"/>
              <a:gd name="connsiteY0" fmla="*/ 181211 h 6874411"/>
              <a:gd name="connsiteX1" fmla="*/ 6093950 w 6100507"/>
              <a:gd name="connsiteY1" fmla="*/ 0 h 6874411"/>
              <a:gd name="connsiteX2" fmla="*/ 6092655 w 6100507"/>
              <a:gd name="connsiteY2" fmla="*/ 6874411 h 6874411"/>
              <a:gd name="connsiteX3" fmla="*/ 1248600 w 6100507"/>
              <a:gd name="connsiteY3" fmla="*/ 6874411 h 6874411"/>
              <a:gd name="connsiteX4" fmla="*/ 115425 w 6100507"/>
              <a:gd name="connsiteY4" fmla="*/ 5239586 h 6874411"/>
              <a:gd name="connsiteX5" fmla="*/ 39225 w 6100507"/>
              <a:gd name="connsiteY5" fmla="*/ 181211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82311 w 6070568"/>
              <a:gd name="connsiteY0" fmla="*/ 6586 h 6874411"/>
              <a:gd name="connsiteX1" fmla="*/ 6064011 w 6070568"/>
              <a:gd name="connsiteY1" fmla="*/ 0 h 6874411"/>
              <a:gd name="connsiteX2" fmla="*/ 6062716 w 6070568"/>
              <a:gd name="connsiteY2" fmla="*/ 6874411 h 6874411"/>
              <a:gd name="connsiteX3" fmla="*/ 1218661 w 6070568"/>
              <a:gd name="connsiteY3" fmla="*/ 6874411 h 6874411"/>
              <a:gd name="connsiteX4" fmla="*/ 85486 w 6070568"/>
              <a:gd name="connsiteY4" fmla="*/ 5239586 h 6874411"/>
              <a:gd name="connsiteX5" fmla="*/ 82311 w 6070568"/>
              <a:gd name="connsiteY5" fmla="*/ 6586 h 6874411"/>
              <a:gd name="connsiteX0" fmla="*/ 5628 w 5993885"/>
              <a:gd name="connsiteY0" fmla="*/ 6586 h 6874411"/>
              <a:gd name="connsiteX1" fmla="*/ 5987328 w 5993885"/>
              <a:gd name="connsiteY1" fmla="*/ 0 h 6874411"/>
              <a:gd name="connsiteX2" fmla="*/ 5986033 w 5993885"/>
              <a:gd name="connsiteY2" fmla="*/ 6874411 h 6874411"/>
              <a:gd name="connsiteX3" fmla="*/ 1141978 w 5993885"/>
              <a:gd name="connsiteY3" fmla="*/ 6874411 h 6874411"/>
              <a:gd name="connsiteX4" fmla="*/ 8803 w 5993885"/>
              <a:gd name="connsiteY4" fmla="*/ 5239586 h 6874411"/>
              <a:gd name="connsiteX5" fmla="*/ 5628 w 5993885"/>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137659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309 w 5989566"/>
              <a:gd name="connsiteY0" fmla="*/ 6586 h 6874411"/>
              <a:gd name="connsiteX1" fmla="*/ 5983009 w 5989566"/>
              <a:gd name="connsiteY1" fmla="*/ 0 h 6874411"/>
              <a:gd name="connsiteX2" fmla="*/ 5981714 w 5989566"/>
              <a:gd name="connsiteY2" fmla="*/ 6874411 h 6874411"/>
              <a:gd name="connsiteX3" fmla="*/ 1369434 w 5989566"/>
              <a:gd name="connsiteY3" fmla="*/ 6874411 h 6874411"/>
              <a:gd name="connsiteX4" fmla="*/ 4484 w 5989566"/>
              <a:gd name="connsiteY4" fmla="*/ 5239586 h 6874411"/>
              <a:gd name="connsiteX5" fmla="*/ 1309 w 5989566"/>
              <a:gd name="connsiteY5" fmla="*/ 6586 h 6874411"/>
              <a:gd name="connsiteX0" fmla="*/ 19849 w 6008106"/>
              <a:gd name="connsiteY0" fmla="*/ 6586 h 6995509"/>
              <a:gd name="connsiteX1" fmla="*/ 6001549 w 6008106"/>
              <a:gd name="connsiteY1" fmla="*/ 0 h 6995509"/>
              <a:gd name="connsiteX2" fmla="*/ 6000254 w 6008106"/>
              <a:gd name="connsiteY2" fmla="*/ 6874411 h 6995509"/>
              <a:gd name="connsiteX3" fmla="*/ 1387974 w 6008106"/>
              <a:gd name="connsiteY3" fmla="*/ 6874411 h 6995509"/>
              <a:gd name="connsiteX4" fmla="*/ 799 w 6008106"/>
              <a:gd name="connsiteY4" fmla="*/ 5239586 h 6995509"/>
              <a:gd name="connsiteX5" fmla="*/ 19849 w 6008106"/>
              <a:gd name="connsiteY5" fmla="*/ 6586 h 6995509"/>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11"/>
              <a:gd name="connsiteX1" fmla="*/ 6001549 w 6008106"/>
              <a:gd name="connsiteY1" fmla="*/ 0 h 6874411"/>
              <a:gd name="connsiteX2" fmla="*/ 6000254 w 6008106"/>
              <a:gd name="connsiteY2" fmla="*/ 6874411 h 6874411"/>
              <a:gd name="connsiteX3" fmla="*/ 1387974 w 6008106"/>
              <a:gd name="connsiteY3" fmla="*/ 6874411 h 6874411"/>
              <a:gd name="connsiteX4" fmla="*/ 799 w 6008106"/>
              <a:gd name="connsiteY4" fmla="*/ 5239586 h 6874411"/>
              <a:gd name="connsiteX5" fmla="*/ 19849 w 6008106"/>
              <a:gd name="connsiteY5" fmla="*/ 6586 h 6874411"/>
              <a:gd name="connsiteX0" fmla="*/ 19849 w 6008106"/>
              <a:gd name="connsiteY0" fmla="*/ 6586 h 6874447"/>
              <a:gd name="connsiteX1" fmla="*/ 6001549 w 6008106"/>
              <a:gd name="connsiteY1" fmla="*/ 0 h 6874447"/>
              <a:gd name="connsiteX2" fmla="*/ 6000254 w 6008106"/>
              <a:gd name="connsiteY2" fmla="*/ 6874411 h 6874447"/>
              <a:gd name="connsiteX3" fmla="*/ 1387974 w 6008106"/>
              <a:gd name="connsiteY3" fmla="*/ 6874411 h 6874447"/>
              <a:gd name="connsiteX4" fmla="*/ 799 w 6008106"/>
              <a:gd name="connsiteY4" fmla="*/ 5239586 h 6874447"/>
              <a:gd name="connsiteX5" fmla="*/ 19849 w 6008106"/>
              <a:gd name="connsiteY5" fmla="*/ 6586 h 6874447"/>
              <a:gd name="connsiteX0" fmla="*/ 21445 w 6009702"/>
              <a:gd name="connsiteY0" fmla="*/ 6586 h 6874477"/>
              <a:gd name="connsiteX1" fmla="*/ 6003145 w 6009702"/>
              <a:gd name="connsiteY1" fmla="*/ 0 h 6874477"/>
              <a:gd name="connsiteX2" fmla="*/ 6001850 w 6009702"/>
              <a:gd name="connsiteY2" fmla="*/ 6874411 h 6874477"/>
              <a:gd name="connsiteX3" fmla="*/ 1389570 w 6009702"/>
              <a:gd name="connsiteY3" fmla="*/ 6874411 h 6874477"/>
              <a:gd name="connsiteX4" fmla="*/ 2395 w 6009702"/>
              <a:gd name="connsiteY4" fmla="*/ 5239586 h 6874477"/>
              <a:gd name="connsiteX5" fmla="*/ 21445 w 6009702"/>
              <a:gd name="connsiteY5" fmla="*/ 6586 h 6874477"/>
              <a:gd name="connsiteX0" fmla="*/ 21685 w 6009942"/>
              <a:gd name="connsiteY0" fmla="*/ 6586 h 6874411"/>
              <a:gd name="connsiteX1" fmla="*/ 6003385 w 6009942"/>
              <a:gd name="connsiteY1" fmla="*/ 0 h 6874411"/>
              <a:gd name="connsiteX2" fmla="*/ 6002090 w 6009942"/>
              <a:gd name="connsiteY2" fmla="*/ 6874411 h 6874411"/>
              <a:gd name="connsiteX3" fmla="*/ 1389810 w 6009942"/>
              <a:gd name="connsiteY3" fmla="*/ 6874411 h 6874411"/>
              <a:gd name="connsiteX4" fmla="*/ 2635 w 6009942"/>
              <a:gd name="connsiteY4" fmla="*/ 5239586 h 6874411"/>
              <a:gd name="connsiteX5" fmla="*/ 21685 w 6009942"/>
              <a:gd name="connsiteY5" fmla="*/ 6586 h 6874411"/>
              <a:gd name="connsiteX0" fmla="*/ 1308 w 6011790"/>
              <a:gd name="connsiteY0" fmla="*/ 660636 h 6874411"/>
              <a:gd name="connsiteX1" fmla="*/ 6005233 w 6011790"/>
              <a:gd name="connsiteY1" fmla="*/ 0 h 6874411"/>
              <a:gd name="connsiteX2" fmla="*/ 6003938 w 6011790"/>
              <a:gd name="connsiteY2" fmla="*/ 6874411 h 6874411"/>
              <a:gd name="connsiteX3" fmla="*/ 1391658 w 6011790"/>
              <a:gd name="connsiteY3" fmla="*/ 6874411 h 6874411"/>
              <a:gd name="connsiteX4" fmla="*/ 4483 w 6011790"/>
              <a:gd name="connsiteY4" fmla="*/ 5239586 h 6874411"/>
              <a:gd name="connsiteX5" fmla="*/ 1308 w 6011790"/>
              <a:gd name="connsiteY5" fmla="*/ 660636 h 6874411"/>
              <a:gd name="connsiteX0" fmla="*/ 1308 w 6010421"/>
              <a:gd name="connsiteY0" fmla="*/ 9761 h 6223536"/>
              <a:gd name="connsiteX1" fmla="*/ 6002058 w 6010421"/>
              <a:gd name="connsiteY1" fmla="*/ 0 h 6223536"/>
              <a:gd name="connsiteX2" fmla="*/ 6003938 w 6010421"/>
              <a:gd name="connsiteY2" fmla="*/ 6223536 h 6223536"/>
              <a:gd name="connsiteX3" fmla="*/ 1391658 w 6010421"/>
              <a:gd name="connsiteY3" fmla="*/ 6223536 h 6223536"/>
              <a:gd name="connsiteX4" fmla="*/ 4483 w 6010421"/>
              <a:gd name="connsiteY4" fmla="*/ 4588711 h 6223536"/>
              <a:gd name="connsiteX5" fmla="*/ 1308 w 6010421"/>
              <a:gd name="connsiteY5" fmla="*/ 9761 h 622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421" h="6223536">
                <a:moveTo>
                  <a:pt x="1308" y="9761"/>
                </a:moveTo>
                <a:lnTo>
                  <a:pt x="6002058" y="0"/>
                </a:lnTo>
                <a:cubicBezTo>
                  <a:pt x="6010122" y="2835940"/>
                  <a:pt x="6015083" y="3116266"/>
                  <a:pt x="6003938" y="6223536"/>
                </a:cubicBezTo>
                <a:lnTo>
                  <a:pt x="1391658" y="6223536"/>
                </a:lnTo>
                <a:cubicBezTo>
                  <a:pt x="1177495" y="6222098"/>
                  <a:pt x="-62771" y="5965123"/>
                  <a:pt x="4483" y="4588711"/>
                </a:cubicBezTo>
                <a:cubicBezTo>
                  <a:pt x="-759" y="3393274"/>
                  <a:pt x="-809" y="1742453"/>
                  <a:pt x="1308" y="9761"/>
                </a:cubicBezTo>
                <a:close/>
              </a:path>
            </a:pathLst>
          </a:custGeom>
          <a:solidFill>
            <a:srgbClr val="CCCCCC">
              <a:alpha val="72170"/>
            </a:srgbClr>
          </a:solidFill>
        </p:spPr>
        <p:txBody>
          <a:bodyPr vert="horz" lIns="0" tIns="45720" rIns="0" bIns="0" rtlCol="0" anchor="ctr" anchorCtr="0">
            <a:noAutofit/>
          </a:bodyPr>
          <a:lstStyle>
            <a:lvl1pPr algn="ctr">
              <a:defRPr lang="en-US" sz="1800" dirty="0">
                <a:solidFill>
                  <a:schemeClr val="bg1"/>
                </a:solidFill>
              </a:defRPr>
            </a:lvl1pPr>
          </a:lstStyle>
          <a:p>
            <a:pPr lvl="0" algn="ctr"/>
            <a:r>
              <a:rPr lang="en-US"/>
              <a:t>Click icon to add picture</a:t>
            </a:r>
          </a:p>
        </p:txBody>
      </p:sp>
    </p:spTree>
    <p:extLst>
      <p:ext uri="{BB962C8B-B14F-4D97-AF65-F5344CB8AC3E}">
        <p14:creationId xmlns:p14="http://schemas.microsoft.com/office/powerpoint/2010/main" val="32974426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Thank you - Rock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1A8D-903A-374F-B0FA-F6B79F937E6A}"/>
              </a:ext>
            </a:extLst>
          </p:cNvPr>
          <p:cNvSpPr>
            <a:spLocks noGrp="1"/>
          </p:cNvSpPr>
          <p:nvPr>
            <p:ph type="title" hasCustomPrompt="1"/>
          </p:nvPr>
        </p:nvSpPr>
        <p:spPr>
          <a:xfrm>
            <a:off x="3313961" y="6007804"/>
            <a:ext cx="5564079" cy="596196"/>
          </a:xfrm>
        </p:spPr>
        <p:txBody>
          <a:bodyPr anchor="ctr" anchorCtr="0"/>
          <a:lstStyle>
            <a:lvl1pPr algn="ctr">
              <a:defRPr sz="2799" b="0" i="0"/>
            </a:lvl1pPr>
          </a:lstStyle>
          <a:p>
            <a:r>
              <a:rPr lang="en-US"/>
              <a:t>End slide</a:t>
            </a:r>
          </a:p>
        </p:txBody>
      </p:sp>
      <p:sp>
        <p:nvSpPr>
          <p:cNvPr id="5" name="TextBox 4">
            <a:extLst>
              <a:ext uri="{FF2B5EF4-FFF2-40B4-BE49-F238E27FC236}">
                <a16:creationId xmlns:a16="http://schemas.microsoft.com/office/drawing/2014/main" id="{50C82DF0-5DB5-7046-8E50-BDD0AE1B2C55}"/>
              </a:ext>
            </a:extLst>
          </p:cNvPr>
          <p:cNvSpPr txBox="1"/>
          <p:nvPr userDrawn="1"/>
        </p:nvSpPr>
        <p:spPr>
          <a:xfrm>
            <a:off x="9188451" y="6154580"/>
            <a:ext cx="2589105" cy="443070"/>
          </a:xfrm>
          <a:prstGeom prst="rect">
            <a:avLst/>
          </a:prstGeom>
        </p:spPr>
        <p:txBody>
          <a:bodyPr vert="horz" wrap="square" lIns="0" tIns="12062" rIns="0" bIns="0" rtlCol="0">
            <a:spAutoFit/>
          </a:bodyPr>
          <a:lstStyle/>
          <a:p>
            <a:pPr marL="0" marR="0" indent="0" algn="r" defTabSz="412667" rtl="0" fontAlgn="auto" latinLnBrk="0" hangingPunct="0">
              <a:lnSpc>
                <a:spcPct val="100000"/>
              </a:lnSpc>
              <a:spcBef>
                <a:spcPts val="0"/>
              </a:spcBef>
              <a:spcAft>
                <a:spcPts val="0"/>
              </a:spcAft>
              <a:buClrTx/>
              <a:buSzTx/>
              <a:buFontTx/>
              <a:buNone/>
              <a:tabLst/>
            </a:pPr>
            <a:r>
              <a:rPr lang="en-GB" sz="700" b="0" i="0">
                <a:solidFill>
                  <a:schemeClr val="bg2"/>
                </a:solidFill>
                <a:latin typeface="Sage Text Light" panose="02010303040201060103" pitchFamily="2" charset="77"/>
                <a:cs typeface="Arial" panose="020B0604020202020204" pitchFamily="34" charset="0"/>
              </a:rPr>
              <a:t>© </a:t>
            </a:r>
            <a:r>
              <a:rPr kumimoji="0" lang="en-US" sz="700" b="0" i="0" u="none" strike="noStrike" cap="none" spc="0" normalizeH="0" baseline="0">
                <a:ln>
                  <a:noFill/>
                </a:ln>
                <a:solidFill>
                  <a:schemeClr val="bg2"/>
                </a:solidFill>
                <a:effectLst/>
                <a:uFillTx/>
                <a:latin typeface="Sage Text Light" panose="02010303040201060103" pitchFamily="2" charset="77"/>
                <a:ea typeface="Arial"/>
                <a:cs typeface="Arial" panose="020B0604020202020204" pitchFamily="34" charset="0"/>
                <a:sym typeface="Arial"/>
              </a:rPr>
              <a:t>2022 The Sage Group plc or its licensors. All rights reserved. Sage, Sage logos, and Sage product and service names mentioned herein are the trademarks of Sage Global Services Limited or its licensors. All other trademarks are the property of their respective owners.</a:t>
            </a:r>
          </a:p>
        </p:txBody>
      </p:sp>
      <p:pic>
        <p:nvPicPr>
          <p:cNvPr id="6" name="Picture 5">
            <a:extLst>
              <a:ext uri="{FF2B5EF4-FFF2-40B4-BE49-F238E27FC236}">
                <a16:creationId xmlns:a16="http://schemas.microsoft.com/office/drawing/2014/main" id="{160AA67C-C90C-CB40-80BF-ED17E73ACFA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3343" t="7604" r="12911"/>
          <a:stretch/>
        </p:blipFill>
        <p:spPr>
          <a:xfrm>
            <a:off x="1" y="254001"/>
            <a:ext cx="12192000" cy="5880735"/>
          </a:xfrm>
          <a:prstGeom prst="rect">
            <a:avLst/>
          </a:prstGeom>
        </p:spPr>
      </p:pic>
    </p:spTree>
    <p:extLst>
      <p:ext uri="{BB962C8B-B14F-4D97-AF65-F5344CB8AC3E}">
        <p14:creationId xmlns:p14="http://schemas.microsoft.com/office/powerpoint/2010/main" val="2772657336"/>
      </p:ext>
    </p:extLst>
  </p:cSld>
  <p:clrMapOvr>
    <a:masterClrMapping/>
  </p:clrMapOvr>
  <p:extLst>
    <p:ext uri="{DCECCB84-F9BA-43D5-87BE-67443E8EF086}">
      <p15:sldGuideLst xmlns:p15="http://schemas.microsoft.com/office/powerpoint/2012/main">
        <p15:guide id="1" orient="horz" pos="4058">
          <p15:clr>
            <a:srgbClr val="FBAE40"/>
          </p15:clr>
        </p15:guide>
        <p15:guide id="2" orient="horz" pos="390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 Mountain">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692A7-251B-094E-9B7B-23F9DB2D54A4}"/>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6226175" y="-1"/>
            <a:ext cx="6197604" cy="6858001"/>
          </a:xfrm>
          <a:prstGeom prst="rect">
            <a:avLst/>
          </a:prstGeom>
        </p:spPr>
      </p:pic>
      <p:sp>
        <p:nvSpPr>
          <p:cNvPr id="10" name="Title 1">
            <a:extLst>
              <a:ext uri="{FF2B5EF4-FFF2-40B4-BE49-F238E27FC236}">
                <a16:creationId xmlns:a16="http://schemas.microsoft.com/office/drawing/2014/main" id="{18F8DD00-A92A-F949-9A9A-7F590C6AB018}"/>
              </a:ext>
            </a:extLst>
          </p:cNvPr>
          <p:cNvSpPr>
            <a:spLocks noGrp="1"/>
          </p:cNvSpPr>
          <p:nvPr>
            <p:ph type="title" hasCustomPrompt="1"/>
          </p:nvPr>
        </p:nvSpPr>
        <p:spPr>
          <a:xfrm>
            <a:off x="417622" y="276165"/>
            <a:ext cx="5560903" cy="2546548"/>
          </a:xfrm>
        </p:spPr>
        <p:txBody>
          <a:bodyPr/>
          <a:lstStyle>
            <a:lvl1pPr>
              <a:lnSpc>
                <a:spcPct val="95000"/>
              </a:lnSpc>
              <a:defRPr sz="4400" b="0" i="0">
                <a:solidFill>
                  <a:schemeClr val="tx1"/>
                </a:solidFill>
              </a:defRPr>
            </a:lvl1pPr>
          </a:lstStyle>
          <a:p>
            <a:r>
              <a:rPr lang="en-US"/>
              <a:t>Click to edit master title style</a:t>
            </a:r>
          </a:p>
        </p:txBody>
      </p:sp>
      <p:sp>
        <p:nvSpPr>
          <p:cNvPr id="11" name="Text Placeholder 6">
            <a:extLst>
              <a:ext uri="{FF2B5EF4-FFF2-40B4-BE49-F238E27FC236}">
                <a16:creationId xmlns:a16="http://schemas.microsoft.com/office/drawing/2014/main" id="{52C3BB18-BE3C-FF43-B5EC-69A708588577}"/>
              </a:ext>
            </a:extLst>
          </p:cNvPr>
          <p:cNvSpPr>
            <a:spLocks noGrp="1"/>
          </p:cNvSpPr>
          <p:nvPr>
            <p:ph type="body" sz="quarter" idx="11"/>
          </p:nvPr>
        </p:nvSpPr>
        <p:spPr>
          <a:xfrm>
            <a:off x="414447" y="3104628"/>
            <a:ext cx="2968613" cy="1025971"/>
          </a:xfrm>
        </p:spPr>
        <p:txBody>
          <a:bodyPr/>
          <a:lstStyle>
            <a:lvl1pPr>
              <a:defRPr sz="1600" b="1" i="0">
                <a:solidFill>
                  <a:schemeClr val="bg2"/>
                </a:solidFill>
                <a:latin typeface="Sage Text" panose="02010503040201060103" pitchFamily="2" charset="77"/>
              </a:defRPr>
            </a:lvl1pPr>
            <a:lvl2pPr marL="0" indent="0">
              <a:buNone/>
              <a:defRPr b="1" i="0">
                <a:latin typeface="Sage Text Bold Beta 3" pitchFamily="2" charset="77"/>
              </a:defRPr>
            </a:lvl2pPr>
            <a:lvl3pPr>
              <a:defRPr b="1" i="0">
                <a:latin typeface="Sage Text Bold Beta 3" pitchFamily="2" charset="77"/>
              </a:defRPr>
            </a:lvl3pPr>
            <a:lvl4pPr>
              <a:defRPr b="1" i="0">
                <a:latin typeface="Sage Text Bold Beta 3" pitchFamily="2" charset="77"/>
              </a:defRPr>
            </a:lvl4pPr>
            <a:lvl5pPr>
              <a:defRPr b="1" i="0">
                <a:latin typeface="Sage Text Bold Beta 3" pitchFamily="2" charset="77"/>
              </a:defRPr>
            </a:lvl5pPr>
          </a:lstStyle>
          <a:p>
            <a:pPr lvl="0"/>
            <a:r>
              <a:rPr lang="de-DE"/>
              <a:t>Mastertextformat bearbeiten</a:t>
            </a:r>
          </a:p>
        </p:txBody>
      </p:sp>
    </p:spTree>
    <p:extLst>
      <p:ext uri="{BB962C8B-B14F-4D97-AF65-F5344CB8AC3E}">
        <p14:creationId xmlns:p14="http://schemas.microsoft.com/office/powerpoint/2010/main" val="2189401266"/>
      </p:ext>
    </p:extLst>
  </p:cSld>
  <p:clrMapOvr>
    <a:masterClrMapping/>
  </p:clrMapOvr>
  <p:extLst>
    <p:ext uri="{DCECCB84-F9BA-43D5-87BE-67443E8EF086}">
      <p15:sldGuideLst xmlns:p15="http://schemas.microsoft.com/office/powerpoint/2012/main">
        <p15:guide id="1" pos="5594">
          <p15:clr>
            <a:srgbClr val="FBAE40"/>
          </p15:clr>
        </p15:guide>
        <p15:guide id="2" pos="57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Title - Large photo">
    <p:bg>
      <p:bgPr>
        <a:solidFill>
          <a:schemeClr val="bg1"/>
        </a:solidFill>
        <a:effectLst/>
      </p:bgPr>
    </p:bg>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92F54167-3E5E-A342-BC1F-6896F6DC0A84}"/>
              </a:ext>
            </a:extLst>
          </p:cNvPr>
          <p:cNvSpPr>
            <a:spLocks noGrp="1"/>
          </p:cNvSpPr>
          <p:nvPr>
            <p:ph type="pic" sz="quarter" idx="13"/>
          </p:nvPr>
        </p:nvSpPr>
        <p:spPr>
          <a:xfrm>
            <a:off x="-3833" y="-4095"/>
            <a:ext cx="11056010" cy="5874671"/>
          </a:xfrm>
          <a:custGeom>
            <a:avLst/>
            <a:gdLst>
              <a:gd name="connsiteX0" fmla="*/ 0 w 12609786"/>
              <a:gd name="connsiteY0" fmla="*/ 1592012 h 7507014"/>
              <a:gd name="connsiteX1" fmla="*/ 1592012 w 12609786"/>
              <a:gd name="connsiteY1" fmla="*/ 0 h 7507014"/>
              <a:gd name="connsiteX2" fmla="*/ 11017774 w 12609786"/>
              <a:gd name="connsiteY2" fmla="*/ 0 h 7507014"/>
              <a:gd name="connsiteX3" fmla="*/ 12609786 w 12609786"/>
              <a:gd name="connsiteY3" fmla="*/ 1592012 h 7507014"/>
              <a:gd name="connsiteX4" fmla="*/ 12609786 w 12609786"/>
              <a:gd name="connsiteY4" fmla="*/ 5915002 h 7507014"/>
              <a:gd name="connsiteX5" fmla="*/ 11017774 w 12609786"/>
              <a:gd name="connsiteY5" fmla="*/ 7507014 h 7507014"/>
              <a:gd name="connsiteX6" fmla="*/ 1592012 w 12609786"/>
              <a:gd name="connsiteY6" fmla="*/ 7507014 h 7507014"/>
              <a:gd name="connsiteX7" fmla="*/ 0 w 12609786"/>
              <a:gd name="connsiteY7" fmla="*/ 5915002 h 7507014"/>
              <a:gd name="connsiteX8" fmla="*/ 0 w 12609786"/>
              <a:gd name="connsiteY8" fmla="*/ 1592012 h 7507014"/>
              <a:gd name="connsiteX0" fmla="*/ 1556951 w 12609786"/>
              <a:gd name="connsiteY0" fmla="*/ 1740293 h 7507014"/>
              <a:gd name="connsiteX1" fmla="*/ 1592012 w 12609786"/>
              <a:gd name="connsiteY1" fmla="*/ 0 h 7507014"/>
              <a:gd name="connsiteX2" fmla="*/ 11017774 w 12609786"/>
              <a:gd name="connsiteY2" fmla="*/ 0 h 7507014"/>
              <a:gd name="connsiteX3" fmla="*/ 12609786 w 12609786"/>
              <a:gd name="connsiteY3" fmla="*/ 1592012 h 7507014"/>
              <a:gd name="connsiteX4" fmla="*/ 12609786 w 12609786"/>
              <a:gd name="connsiteY4" fmla="*/ 5915002 h 7507014"/>
              <a:gd name="connsiteX5" fmla="*/ 11017774 w 12609786"/>
              <a:gd name="connsiteY5" fmla="*/ 7507014 h 7507014"/>
              <a:gd name="connsiteX6" fmla="*/ 1592012 w 12609786"/>
              <a:gd name="connsiteY6" fmla="*/ 7507014 h 7507014"/>
              <a:gd name="connsiteX7" fmla="*/ 0 w 12609786"/>
              <a:gd name="connsiteY7" fmla="*/ 5915002 h 7507014"/>
              <a:gd name="connsiteX8" fmla="*/ 1556951 w 12609786"/>
              <a:gd name="connsiteY8" fmla="*/ 1740293 h 7507014"/>
              <a:gd name="connsiteX0" fmla="*/ 1556951 w 12609786"/>
              <a:gd name="connsiteY0" fmla="*/ 1740293 h 7507014"/>
              <a:gd name="connsiteX1" fmla="*/ 1592012 w 12609786"/>
              <a:gd name="connsiteY1" fmla="*/ 0 h 7507014"/>
              <a:gd name="connsiteX2" fmla="*/ 11017774 w 12609786"/>
              <a:gd name="connsiteY2" fmla="*/ 0 h 7507014"/>
              <a:gd name="connsiteX3" fmla="*/ 12609786 w 12609786"/>
              <a:gd name="connsiteY3" fmla="*/ 1592012 h 7507014"/>
              <a:gd name="connsiteX4" fmla="*/ 12609786 w 12609786"/>
              <a:gd name="connsiteY4" fmla="*/ 5915002 h 7507014"/>
              <a:gd name="connsiteX5" fmla="*/ 11017774 w 12609786"/>
              <a:gd name="connsiteY5" fmla="*/ 7507014 h 7507014"/>
              <a:gd name="connsiteX6" fmla="*/ 1592012 w 12609786"/>
              <a:gd name="connsiteY6" fmla="*/ 7507014 h 7507014"/>
              <a:gd name="connsiteX7" fmla="*/ 0 w 12609786"/>
              <a:gd name="connsiteY7" fmla="*/ 5915002 h 7507014"/>
              <a:gd name="connsiteX8" fmla="*/ 1556951 w 12609786"/>
              <a:gd name="connsiteY8" fmla="*/ 1740293 h 7507014"/>
              <a:gd name="connsiteX0" fmla="*/ 674948 w 11727783"/>
              <a:gd name="connsiteY0" fmla="*/ 1740293 h 7507014"/>
              <a:gd name="connsiteX1" fmla="*/ 710009 w 11727783"/>
              <a:gd name="connsiteY1" fmla="*/ 0 h 7507014"/>
              <a:gd name="connsiteX2" fmla="*/ 10135771 w 11727783"/>
              <a:gd name="connsiteY2" fmla="*/ 0 h 7507014"/>
              <a:gd name="connsiteX3" fmla="*/ 11727783 w 11727783"/>
              <a:gd name="connsiteY3" fmla="*/ 1592012 h 7507014"/>
              <a:gd name="connsiteX4" fmla="*/ 11727783 w 11727783"/>
              <a:gd name="connsiteY4" fmla="*/ 5915002 h 7507014"/>
              <a:gd name="connsiteX5" fmla="*/ 10135771 w 11727783"/>
              <a:gd name="connsiteY5" fmla="*/ 7507014 h 7507014"/>
              <a:gd name="connsiteX6" fmla="*/ 710009 w 11727783"/>
              <a:gd name="connsiteY6" fmla="*/ 7507014 h 7507014"/>
              <a:gd name="connsiteX7" fmla="*/ 674948 w 11727783"/>
              <a:gd name="connsiteY7" fmla="*/ 1740293 h 7507014"/>
              <a:gd name="connsiteX0" fmla="*/ 698350 w 11751185"/>
              <a:gd name="connsiteY0" fmla="*/ 1740293 h 7510189"/>
              <a:gd name="connsiteX1" fmla="*/ 733411 w 11751185"/>
              <a:gd name="connsiteY1" fmla="*/ 0 h 7510189"/>
              <a:gd name="connsiteX2" fmla="*/ 10159173 w 11751185"/>
              <a:gd name="connsiteY2" fmla="*/ 0 h 7510189"/>
              <a:gd name="connsiteX3" fmla="*/ 11751185 w 11751185"/>
              <a:gd name="connsiteY3" fmla="*/ 1592012 h 7510189"/>
              <a:gd name="connsiteX4" fmla="*/ 11751185 w 11751185"/>
              <a:gd name="connsiteY4" fmla="*/ 5915002 h 7510189"/>
              <a:gd name="connsiteX5" fmla="*/ 10159173 w 11751185"/>
              <a:gd name="connsiteY5" fmla="*/ 7507014 h 7510189"/>
              <a:gd name="connsiteX6" fmla="*/ 701661 w 11751185"/>
              <a:gd name="connsiteY6" fmla="*/ 7510189 h 7510189"/>
              <a:gd name="connsiteX7" fmla="*/ 698350 w 11751185"/>
              <a:gd name="connsiteY7" fmla="*/ 1740293 h 7510189"/>
              <a:gd name="connsiteX0" fmla="*/ 365016 w 11417851"/>
              <a:gd name="connsiteY0" fmla="*/ 1740293 h 7510189"/>
              <a:gd name="connsiteX1" fmla="*/ 400077 w 11417851"/>
              <a:gd name="connsiteY1" fmla="*/ 0 h 7510189"/>
              <a:gd name="connsiteX2" fmla="*/ 9825839 w 11417851"/>
              <a:gd name="connsiteY2" fmla="*/ 0 h 7510189"/>
              <a:gd name="connsiteX3" fmla="*/ 11417851 w 11417851"/>
              <a:gd name="connsiteY3" fmla="*/ 1592012 h 7510189"/>
              <a:gd name="connsiteX4" fmla="*/ 11417851 w 11417851"/>
              <a:gd name="connsiteY4" fmla="*/ 5915002 h 7510189"/>
              <a:gd name="connsiteX5" fmla="*/ 9825839 w 11417851"/>
              <a:gd name="connsiteY5" fmla="*/ 7507014 h 7510189"/>
              <a:gd name="connsiteX6" fmla="*/ 368327 w 11417851"/>
              <a:gd name="connsiteY6" fmla="*/ 7510189 h 7510189"/>
              <a:gd name="connsiteX7" fmla="*/ 365016 w 11417851"/>
              <a:gd name="connsiteY7" fmla="*/ 1740293 h 7510189"/>
              <a:gd name="connsiteX0" fmla="*/ 367331 w 11416991"/>
              <a:gd name="connsiteY0" fmla="*/ 1635518 h 7510189"/>
              <a:gd name="connsiteX1" fmla="*/ 399217 w 11416991"/>
              <a:gd name="connsiteY1" fmla="*/ 0 h 7510189"/>
              <a:gd name="connsiteX2" fmla="*/ 9824979 w 11416991"/>
              <a:gd name="connsiteY2" fmla="*/ 0 h 7510189"/>
              <a:gd name="connsiteX3" fmla="*/ 11416991 w 11416991"/>
              <a:gd name="connsiteY3" fmla="*/ 1592012 h 7510189"/>
              <a:gd name="connsiteX4" fmla="*/ 11416991 w 11416991"/>
              <a:gd name="connsiteY4" fmla="*/ 5915002 h 7510189"/>
              <a:gd name="connsiteX5" fmla="*/ 9824979 w 11416991"/>
              <a:gd name="connsiteY5" fmla="*/ 7507014 h 7510189"/>
              <a:gd name="connsiteX6" fmla="*/ 367467 w 11416991"/>
              <a:gd name="connsiteY6" fmla="*/ 7510189 h 7510189"/>
              <a:gd name="connsiteX7" fmla="*/ 367331 w 11416991"/>
              <a:gd name="connsiteY7" fmla="*/ 1635518 h 7510189"/>
              <a:gd name="connsiteX0" fmla="*/ 0 w 11049660"/>
              <a:gd name="connsiteY0" fmla="*/ 1635518 h 7510189"/>
              <a:gd name="connsiteX1" fmla="*/ 9457648 w 11049660"/>
              <a:gd name="connsiteY1" fmla="*/ 0 h 7510189"/>
              <a:gd name="connsiteX2" fmla="*/ 11049660 w 11049660"/>
              <a:gd name="connsiteY2" fmla="*/ 1592012 h 7510189"/>
              <a:gd name="connsiteX3" fmla="*/ 11049660 w 11049660"/>
              <a:gd name="connsiteY3" fmla="*/ 5915002 h 7510189"/>
              <a:gd name="connsiteX4" fmla="*/ 9457648 w 11049660"/>
              <a:gd name="connsiteY4" fmla="*/ 7507014 h 7510189"/>
              <a:gd name="connsiteX5" fmla="*/ 136 w 11049660"/>
              <a:gd name="connsiteY5" fmla="*/ 7510189 h 7510189"/>
              <a:gd name="connsiteX6" fmla="*/ 0 w 11049660"/>
              <a:gd name="connsiteY6" fmla="*/ 1635518 h 7510189"/>
              <a:gd name="connsiteX0" fmla="*/ 0 w 11052835"/>
              <a:gd name="connsiteY0" fmla="*/ 1635518 h 7510189"/>
              <a:gd name="connsiteX1" fmla="*/ 9457648 w 11052835"/>
              <a:gd name="connsiteY1" fmla="*/ 0 h 7510189"/>
              <a:gd name="connsiteX2" fmla="*/ 11052835 w 11052835"/>
              <a:gd name="connsiteY2" fmla="*/ 1636462 h 7510189"/>
              <a:gd name="connsiteX3" fmla="*/ 11049660 w 11052835"/>
              <a:gd name="connsiteY3" fmla="*/ 5915002 h 7510189"/>
              <a:gd name="connsiteX4" fmla="*/ 9457648 w 11052835"/>
              <a:gd name="connsiteY4" fmla="*/ 7507014 h 7510189"/>
              <a:gd name="connsiteX5" fmla="*/ 136 w 11052835"/>
              <a:gd name="connsiteY5" fmla="*/ 7510189 h 7510189"/>
              <a:gd name="connsiteX6" fmla="*/ 0 w 11052835"/>
              <a:gd name="connsiteY6" fmla="*/ 1635518 h 7510189"/>
              <a:gd name="connsiteX0" fmla="*/ 0 w 11052835"/>
              <a:gd name="connsiteY0" fmla="*/ 1635518 h 7510189"/>
              <a:gd name="connsiteX1" fmla="*/ 9457648 w 11052835"/>
              <a:gd name="connsiteY1" fmla="*/ 0 h 7510189"/>
              <a:gd name="connsiteX2" fmla="*/ 11052835 w 11052835"/>
              <a:gd name="connsiteY2" fmla="*/ 1636462 h 7510189"/>
              <a:gd name="connsiteX3" fmla="*/ 11049660 w 11052835"/>
              <a:gd name="connsiteY3" fmla="*/ 5915002 h 7510189"/>
              <a:gd name="connsiteX4" fmla="*/ 9457648 w 11052835"/>
              <a:gd name="connsiteY4" fmla="*/ 7507014 h 7510189"/>
              <a:gd name="connsiteX5" fmla="*/ 136 w 11052835"/>
              <a:gd name="connsiteY5" fmla="*/ 7510189 h 7510189"/>
              <a:gd name="connsiteX6" fmla="*/ 0 w 11052835"/>
              <a:gd name="connsiteY6" fmla="*/ 1635518 h 7510189"/>
              <a:gd name="connsiteX0" fmla="*/ 0 w 11052835"/>
              <a:gd name="connsiteY0" fmla="*/ 638023 h 6512694"/>
              <a:gd name="connsiteX1" fmla="*/ 11052835 w 11052835"/>
              <a:gd name="connsiteY1" fmla="*/ 638967 h 6512694"/>
              <a:gd name="connsiteX2" fmla="*/ 11049660 w 11052835"/>
              <a:gd name="connsiteY2" fmla="*/ 4917507 h 6512694"/>
              <a:gd name="connsiteX3" fmla="*/ 9457648 w 11052835"/>
              <a:gd name="connsiteY3" fmla="*/ 6509519 h 6512694"/>
              <a:gd name="connsiteX4" fmla="*/ 136 w 11052835"/>
              <a:gd name="connsiteY4" fmla="*/ 6512694 h 6512694"/>
              <a:gd name="connsiteX5" fmla="*/ 0 w 11052835"/>
              <a:gd name="connsiteY5" fmla="*/ 638023 h 6512694"/>
              <a:gd name="connsiteX0" fmla="*/ 0 w 11052835"/>
              <a:gd name="connsiteY0" fmla="*/ 315829 h 6190500"/>
              <a:gd name="connsiteX1" fmla="*/ 11052835 w 11052835"/>
              <a:gd name="connsiteY1" fmla="*/ 316773 h 6190500"/>
              <a:gd name="connsiteX2" fmla="*/ 11049660 w 11052835"/>
              <a:gd name="connsiteY2" fmla="*/ 4595313 h 6190500"/>
              <a:gd name="connsiteX3" fmla="*/ 9457648 w 11052835"/>
              <a:gd name="connsiteY3" fmla="*/ 6187325 h 6190500"/>
              <a:gd name="connsiteX4" fmla="*/ 136 w 11052835"/>
              <a:gd name="connsiteY4" fmla="*/ 6190500 h 6190500"/>
              <a:gd name="connsiteX5" fmla="*/ 0 w 11052835"/>
              <a:gd name="connsiteY5" fmla="*/ 315829 h 6190500"/>
              <a:gd name="connsiteX0" fmla="*/ 0 w 11056010"/>
              <a:gd name="connsiteY0" fmla="*/ 315829 h 6190500"/>
              <a:gd name="connsiteX1" fmla="*/ 11056010 w 11056010"/>
              <a:gd name="connsiteY1" fmla="*/ 316773 h 6190500"/>
              <a:gd name="connsiteX2" fmla="*/ 11052835 w 11056010"/>
              <a:gd name="connsiteY2" fmla="*/ 4595313 h 6190500"/>
              <a:gd name="connsiteX3" fmla="*/ 9460823 w 11056010"/>
              <a:gd name="connsiteY3" fmla="*/ 6187325 h 6190500"/>
              <a:gd name="connsiteX4" fmla="*/ 3311 w 11056010"/>
              <a:gd name="connsiteY4" fmla="*/ 6190500 h 6190500"/>
              <a:gd name="connsiteX5" fmla="*/ 0 w 11056010"/>
              <a:gd name="connsiteY5" fmla="*/ 315829 h 6190500"/>
              <a:gd name="connsiteX0" fmla="*/ 0 w 11056010"/>
              <a:gd name="connsiteY0" fmla="*/ 0 h 5874671"/>
              <a:gd name="connsiteX1" fmla="*/ 11056010 w 11056010"/>
              <a:gd name="connsiteY1" fmla="*/ 944 h 5874671"/>
              <a:gd name="connsiteX2" fmla="*/ 11052835 w 11056010"/>
              <a:gd name="connsiteY2" fmla="*/ 4279484 h 5874671"/>
              <a:gd name="connsiteX3" fmla="*/ 9460823 w 11056010"/>
              <a:gd name="connsiteY3" fmla="*/ 5871496 h 5874671"/>
              <a:gd name="connsiteX4" fmla="*/ 3311 w 11056010"/>
              <a:gd name="connsiteY4" fmla="*/ 5874671 h 5874671"/>
              <a:gd name="connsiteX5" fmla="*/ 0 w 11056010"/>
              <a:gd name="connsiteY5" fmla="*/ 0 h 587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6010" h="5874671">
                <a:moveTo>
                  <a:pt x="0" y="0"/>
                </a:moveTo>
                <a:lnTo>
                  <a:pt x="11056010" y="944"/>
                </a:lnTo>
                <a:cubicBezTo>
                  <a:pt x="11054952" y="1427124"/>
                  <a:pt x="11053893" y="2853304"/>
                  <a:pt x="11052835" y="4279484"/>
                </a:cubicBezTo>
                <a:cubicBezTo>
                  <a:pt x="11052835" y="5158728"/>
                  <a:pt x="10340067" y="5871496"/>
                  <a:pt x="9460823" y="5871496"/>
                </a:cubicBezTo>
                <a:lnTo>
                  <a:pt x="3311" y="5874671"/>
                </a:lnTo>
                <a:cubicBezTo>
                  <a:pt x="10832" y="4564301"/>
                  <a:pt x="0" y="1251169"/>
                  <a:pt x="0" y="0"/>
                </a:cubicBezTo>
                <a:close/>
              </a:path>
            </a:pathLst>
          </a:custGeom>
          <a:solidFill>
            <a:srgbClr val="CCCCCC">
              <a:alpha val="72170"/>
            </a:srgbClr>
          </a:solidFill>
        </p:spPr>
        <p:txBody>
          <a:bodyPr vert="horz" lIns="0" tIns="45720" rIns="0" bIns="0" rtlCol="0" anchor="ctr" anchorCtr="0">
            <a:noAutofit/>
          </a:bodyPr>
          <a:lstStyle>
            <a:lvl1pPr algn="ctr">
              <a:defRPr lang="en-US" sz="1800" dirty="0">
                <a:solidFill>
                  <a:schemeClr val="bg1"/>
                </a:solidFill>
              </a:defRPr>
            </a:lvl1pPr>
          </a:lstStyle>
          <a:p>
            <a:pPr lvl="0" algn="ctr"/>
            <a:r>
              <a:rPr lang="de-DE"/>
              <a:t>Bild durch Klicken auf Symbol hinzufügen</a:t>
            </a:r>
            <a:endParaRPr lang="en-US"/>
          </a:p>
        </p:txBody>
      </p:sp>
      <p:sp>
        <p:nvSpPr>
          <p:cNvPr id="2" name="Title 1">
            <a:extLst>
              <a:ext uri="{FF2B5EF4-FFF2-40B4-BE49-F238E27FC236}">
                <a16:creationId xmlns:a16="http://schemas.microsoft.com/office/drawing/2014/main" id="{EC9770CC-799B-AB4E-B868-49834F2F09B5}"/>
              </a:ext>
            </a:extLst>
          </p:cNvPr>
          <p:cNvSpPr>
            <a:spLocks noGrp="1"/>
          </p:cNvSpPr>
          <p:nvPr>
            <p:ph type="title" hasCustomPrompt="1"/>
          </p:nvPr>
        </p:nvSpPr>
        <p:spPr>
          <a:xfrm>
            <a:off x="417622" y="276165"/>
            <a:ext cx="5560903" cy="596196"/>
          </a:xfrm>
        </p:spPr>
        <p:txBody>
          <a:bodyPr/>
          <a:lstStyle>
            <a:lvl1pPr>
              <a:lnSpc>
                <a:spcPct val="95000"/>
              </a:lnSpc>
              <a:defRPr sz="4400" b="0" i="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BBC62B7B-FE87-AE44-8A6E-CE161A84ECC5}"/>
              </a:ext>
            </a:extLst>
          </p:cNvPr>
          <p:cNvSpPr>
            <a:spLocks noGrp="1"/>
          </p:cNvSpPr>
          <p:nvPr>
            <p:ph type="body" sz="quarter" idx="11"/>
          </p:nvPr>
        </p:nvSpPr>
        <p:spPr>
          <a:xfrm>
            <a:off x="414447" y="2254253"/>
            <a:ext cx="2968613" cy="1241425"/>
          </a:xfrm>
        </p:spPr>
        <p:txBody>
          <a:bodyPr/>
          <a:lstStyle>
            <a:lvl1pPr>
              <a:defRPr sz="1600" b="1" i="0">
                <a:solidFill>
                  <a:schemeClr val="tx1"/>
                </a:solidFill>
                <a:latin typeface="Sage Text" panose="02010503040201060103" pitchFamily="2" charset="77"/>
              </a:defRPr>
            </a:lvl1pPr>
            <a:lvl2pPr marL="0" indent="0">
              <a:buNone/>
              <a:defRPr b="1" i="0">
                <a:latin typeface="Sage Text Bold Beta 3" pitchFamily="2" charset="77"/>
              </a:defRPr>
            </a:lvl2pPr>
            <a:lvl3pPr>
              <a:defRPr b="1" i="0">
                <a:latin typeface="Sage Text Bold Beta 3" pitchFamily="2" charset="77"/>
              </a:defRPr>
            </a:lvl3pPr>
            <a:lvl4pPr>
              <a:defRPr b="1" i="0">
                <a:latin typeface="Sage Text Bold Beta 3" pitchFamily="2" charset="77"/>
              </a:defRPr>
            </a:lvl4pPr>
            <a:lvl5pPr>
              <a:defRPr b="1" i="0">
                <a:latin typeface="Sage Text Bold Beta 3" pitchFamily="2" charset="77"/>
              </a:defRPr>
            </a:lvl5pPr>
          </a:lstStyle>
          <a:p>
            <a:pPr lvl="0"/>
            <a:r>
              <a:rPr lang="de-DE"/>
              <a:t>Mastertextformat bearbeiten</a:t>
            </a:r>
          </a:p>
        </p:txBody>
      </p:sp>
    </p:spTree>
    <p:extLst>
      <p:ext uri="{BB962C8B-B14F-4D97-AF65-F5344CB8AC3E}">
        <p14:creationId xmlns:p14="http://schemas.microsoft.com/office/powerpoint/2010/main" val="4258196728"/>
      </p:ext>
    </p:extLst>
  </p:cSld>
  <p:clrMapOvr>
    <a:masterClrMapping/>
  </p:clrMapOvr>
  <p:extLst>
    <p:ext uri="{DCECCB84-F9BA-43D5-87BE-67443E8EF086}">
      <p15:sldGuideLst xmlns:p15="http://schemas.microsoft.com/office/powerpoint/2012/main">
        <p15:guide id="1" pos="5594">
          <p15:clr>
            <a:srgbClr val="FBAE40"/>
          </p15:clr>
        </p15:guide>
        <p15:guide id="2" pos="5729">
          <p15:clr>
            <a:srgbClr val="FBAE40"/>
          </p15:clr>
        </p15:guide>
        <p15:guide id="3" orient="horz" pos="3696">
          <p15:clr>
            <a:srgbClr val="FBAE40"/>
          </p15:clr>
        </p15:guide>
        <p15:guide id="4" pos="6960">
          <p15:clr>
            <a:srgbClr val="FBAE40"/>
          </p15:clr>
        </p15:guide>
        <p15:guide id="5">
          <p15:clr>
            <a:srgbClr val="FBAE40"/>
          </p15:clr>
        </p15:guide>
        <p15:guide id="6" orient="horz">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theme" Target="../theme/theme2.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14446" y="296895"/>
            <a:ext cx="11363109" cy="596196"/>
          </a:xfrm>
          <a:prstGeom prst="rect">
            <a:avLst/>
          </a:prstGeom>
        </p:spPr>
        <p:txBody>
          <a:bodyPr vert="horz" lIns="0" tIns="0" rIns="0" bIns="0" rtlCol="0" anchor="t" anchorCtr="0">
            <a:noAutofit/>
          </a:bodyPr>
          <a:lstStyle/>
          <a:p>
            <a:r>
              <a:rPr lang="de-DE"/>
              <a:t>Mastertitelformat bearbeiten</a:t>
            </a:r>
            <a:endParaRPr lang="en-GB"/>
          </a:p>
        </p:txBody>
      </p:sp>
      <p:sp>
        <p:nvSpPr>
          <p:cNvPr id="7" name="Slide Number Placeholder 6"/>
          <p:cNvSpPr>
            <a:spLocks noGrp="1"/>
          </p:cNvSpPr>
          <p:nvPr>
            <p:ph type="sldNum" sz="quarter" idx="4"/>
          </p:nvPr>
        </p:nvSpPr>
        <p:spPr>
          <a:xfrm>
            <a:off x="11180250" y="6370502"/>
            <a:ext cx="597307" cy="365125"/>
          </a:xfrm>
          <a:prstGeom prst="rect">
            <a:avLst/>
          </a:prstGeom>
        </p:spPr>
        <p:txBody>
          <a:bodyPr vert="horz" lIns="0" tIns="45720" rIns="0" bIns="45720" rtlCol="0" anchor="ctr"/>
          <a:lstStyle>
            <a:lvl1pPr marL="0" marR="0" indent="0" algn="r" defTabSz="412667" rtl="0" fontAlgn="auto" latinLnBrk="0" hangingPunct="0">
              <a:lnSpc>
                <a:spcPct val="100000"/>
              </a:lnSpc>
              <a:spcBef>
                <a:spcPts val="0"/>
              </a:spcBef>
              <a:spcAft>
                <a:spcPts val="0"/>
              </a:spcAft>
              <a:buClrTx/>
              <a:buSzTx/>
              <a:buFontTx/>
              <a:buNone/>
              <a:tabLst/>
              <a:defRPr kumimoji="0" lang="en-GB" sz="900" b="0" i="0" u="none" strike="noStrike" cap="none" spc="0" normalizeH="0" baseline="0" smtClean="0">
                <a:ln>
                  <a:noFill/>
                </a:ln>
                <a:solidFill>
                  <a:schemeClr val="bg2"/>
                </a:solidFill>
                <a:effectLst/>
                <a:uFillTx/>
                <a:latin typeface="Sage Text Light Beta 3" pitchFamily="2" charset="77"/>
                <a:ea typeface="Arial"/>
                <a:cs typeface="Arial" panose="020B0604020202020204" pitchFamily="34" charset="0"/>
                <a:sym typeface="Arial"/>
              </a:defRPr>
            </a:lvl1pPr>
          </a:lstStyle>
          <a:p>
            <a:r>
              <a:rPr lang="en-US">
                <a:latin typeface="Sage Text Light" panose="02010303040201060103" pitchFamily="2" charset="77"/>
              </a:rPr>
              <a:t>Seite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9" name="Text Placeholder 8"/>
          <p:cNvSpPr>
            <a:spLocks noGrp="1"/>
          </p:cNvSpPr>
          <p:nvPr>
            <p:ph type="body" idx="1"/>
          </p:nvPr>
        </p:nvSpPr>
        <p:spPr>
          <a:xfrm>
            <a:off x="414448" y="1714501"/>
            <a:ext cx="11295058" cy="4510003"/>
          </a:xfrm>
          <a:prstGeom prst="rect">
            <a:avLst/>
          </a:prstGeom>
        </p:spPr>
        <p:txBody>
          <a:bodyPr vert="horz" lIns="0" tIns="4572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13548754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7" r:id="rId55"/>
    <p:sldLayoutId id="2147483738" r:id="rId56"/>
  </p:sldLayoutIdLst>
  <p:hf hdr="0" ftr="0" dt="0"/>
  <p:txStyles>
    <p:titleStyle>
      <a:lvl1pPr algn="l" defTabSz="228554" rtl="0" eaLnBrk="1" latinLnBrk="0" hangingPunct="1">
        <a:lnSpc>
          <a:spcPct val="95000"/>
        </a:lnSpc>
        <a:spcBef>
          <a:spcPct val="0"/>
        </a:spcBef>
        <a:buNone/>
        <a:defRPr sz="4000" b="0" i="0" kern="1200" baseline="0">
          <a:solidFill>
            <a:schemeClr val="tx1"/>
          </a:solidFill>
          <a:latin typeface="Sage Headline Black" panose="02010A03040201060103" pitchFamily="2" charset="77"/>
          <a:ea typeface="+mj-ea"/>
          <a:cs typeface="Arial" panose="020B0604020202020204" pitchFamily="34" charset="0"/>
        </a:defRPr>
      </a:lvl1pPr>
    </p:titleStyle>
    <p:bodyStyle>
      <a:lvl1pPr marL="0" indent="0" algn="l" defTabSz="228554" rtl="0" eaLnBrk="1" latinLnBrk="0" hangingPunct="1">
        <a:spcBef>
          <a:spcPts val="1200"/>
        </a:spcBef>
        <a:spcAft>
          <a:spcPts val="600"/>
        </a:spcAft>
        <a:buFont typeface="Arial"/>
        <a:buNone/>
        <a:defRPr sz="2000" b="0" i="0" kern="1200">
          <a:solidFill>
            <a:schemeClr val="tx1"/>
          </a:solidFill>
          <a:latin typeface="Sage Text" panose="02010503040201060103" pitchFamily="2" charset="77"/>
          <a:ea typeface="+mn-ea"/>
          <a:cs typeface="Arial" panose="020B0604020202020204" pitchFamily="34" charset="0"/>
        </a:defRPr>
      </a:lvl1pPr>
      <a:lvl2pPr marL="171399" indent="-171399" algn="l" defTabSz="228554" rtl="0" eaLnBrk="1" latinLnBrk="0" hangingPunct="1">
        <a:spcBef>
          <a:spcPts val="1200"/>
        </a:spcBef>
        <a:spcAft>
          <a:spcPts val="900"/>
        </a:spcAft>
        <a:buFont typeface="Arial" panose="020B0604020202020204" pitchFamily="34" charset="0"/>
        <a:buChar char="•"/>
        <a:tabLst/>
        <a:defRPr sz="2000" b="0" i="0" kern="1200">
          <a:solidFill>
            <a:schemeClr val="tx1"/>
          </a:solidFill>
          <a:latin typeface="Sage Text" panose="02010503040201060103" pitchFamily="2" charset="77"/>
          <a:ea typeface="+mn-ea"/>
          <a:cs typeface="Arial" panose="020B0604020202020204" pitchFamily="34" charset="0"/>
        </a:defRPr>
      </a:lvl2pPr>
      <a:lvl3pPr marL="514196" indent="-171399" algn="l" defTabSz="228554" rtl="0" eaLnBrk="1" latinLnBrk="0" hangingPunct="1">
        <a:spcBef>
          <a:spcPts val="600"/>
        </a:spcBef>
        <a:buFont typeface="Arial" panose="020B0604020202020204" pitchFamily="34" charset="0"/>
        <a:buChar char="•"/>
        <a:tabLst/>
        <a:defRPr sz="1800" b="0" i="0" kern="1200">
          <a:solidFill>
            <a:schemeClr val="tx1"/>
          </a:solidFill>
          <a:latin typeface="Sage Text" panose="02010503040201060103" pitchFamily="2" charset="77"/>
          <a:ea typeface="+mn-ea"/>
          <a:cs typeface="Arial" panose="020B0604020202020204" pitchFamily="34" charset="0"/>
        </a:defRPr>
      </a:lvl3pPr>
      <a:lvl4pPr marL="856993" indent="-168225" algn="l" defTabSz="228554" rtl="0" eaLnBrk="1" latinLnBrk="0" hangingPunct="1">
        <a:spcBef>
          <a:spcPts val="1200"/>
        </a:spcBef>
        <a:buFont typeface="Arial" panose="020B0604020202020204" pitchFamily="34" charset="0"/>
        <a:buChar char="•"/>
        <a:tabLst/>
        <a:defRPr sz="1600" b="0" i="0" kern="1200">
          <a:solidFill>
            <a:schemeClr val="tx1"/>
          </a:solidFill>
          <a:latin typeface="Sage Text" panose="02010503040201060103" pitchFamily="2" charset="77"/>
          <a:ea typeface="+mn-ea"/>
          <a:cs typeface="Arial" panose="020B0604020202020204" pitchFamily="34" charset="0"/>
        </a:defRPr>
      </a:lvl4pPr>
      <a:lvl5pPr marL="1199790" indent="-171399" algn="l" defTabSz="228554" rtl="0" eaLnBrk="1" latinLnBrk="0" hangingPunct="1">
        <a:spcBef>
          <a:spcPts val="1200"/>
        </a:spcBef>
        <a:buFont typeface="Arial" panose="020B0604020202020204" pitchFamily="34" charset="0"/>
        <a:buChar char="•"/>
        <a:tabLst/>
        <a:defRPr sz="1400" b="0" i="0" kern="1200">
          <a:solidFill>
            <a:schemeClr val="tx1"/>
          </a:solidFill>
          <a:latin typeface="Sage Text" panose="02010503040201060103" pitchFamily="2" charset="77"/>
          <a:ea typeface="+mn-ea"/>
          <a:cs typeface="Arial" panose="020B0604020202020204" pitchFamily="34" charset="0"/>
        </a:defRPr>
      </a:lvl5pPr>
      <a:lvl6pPr marL="1257049" indent="-114277" algn="l" defTabSz="228554" rtl="0" eaLnBrk="1" latinLnBrk="0" hangingPunct="1">
        <a:spcBef>
          <a:spcPct val="20000"/>
        </a:spcBef>
        <a:buFont typeface="Arial"/>
        <a:buChar char="•"/>
        <a:defRPr sz="1000" kern="1200">
          <a:solidFill>
            <a:schemeClr val="tx1"/>
          </a:solidFill>
          <a:latin typeface="+mn-lt"/>
          <a:ea typeface="+mn-ea"/>
          <a:cs typeface="+mn-cs"/>
        </a:defRPr>
      </a:lvl6pPr>
      <a:lvl7pPr marL="1485603" indent="-114277" algn="l" defTabSz="228554" rtl="0" eaLnBrk="1" latinLnBrk="0" hangingPunct="1">
        <a:spcBef>
          <a:spcPct val="20000"/>
        </a:spcBef>
        <a:buFont typeface="Arial"/>
        <a:buChar char="•"/>
        <a:defRPr sz="1000" kern="1200">
          <a:solidFill>
            <a:schemeClr val="tx1"/>
          </a:solidFill>
          <a:latin typeface="+mn-lt"/>
          <a:ea typeface="+mn-ea"/>
          <a:cs typeface="+mn-cs"/>
        </a:defRPr>
      </a:lvl7pPr>
      <a:lvl8pPr marL="1714157" indent="-114277" algn="l" defTabSz="228554" rtl="0" eaLnBrk="1" latinLnBrk="0" hangingPunct="1">
        <a:spcBef>
          <a:spcPct val="20000"/>
        </a:spcBef>
        <a:buFont typeface="Arial"/>
        <a:buChar char="•"/>
        <a:defRPr sz="1000" kern="1200">
          <a:solidFill>
            <a:schemeClr val="tx1"/>
          </a:solidFill>
          <a:latin typeface="+mn-lt"/>
          <a:ea typeface="+mn-ea"/>
          <a:cs typeface="+mn-cs"/>
        </a:defRPr>
      </a:lvl8pPr>
      <a:lvl9pPr marL="1942711" indent="-114277" algn="l" defTabSz="228554"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554" rtl="0" eaLnBrk="1" latinLnBrk="0" hangingPunct="1">
        <a:defRPr sz="900" kern="1200">
          <a:solidFill>
            <a:schemeClr val="tx1"/>
          </a:solidFill>
          <a:latin typeface="+mn-lt"/>
          <a:ea typeface="+mn-ea"/>
          <a:cs typeface="+mn-cs"/>
        </a:defRPr>
      </a:lvl1pPr>
      <a:lvl2pPr marL="228554" algn="l" defTabSz="228554" rtl="0" eaLnBrk="1" latinLnBrk="0" hangingPunct="1">
        <a:defRPr sz="900" kern="1200">
          <a:solidFill>
            <a:schemeClr val="tx1"/>
          </a:solidFill>
          <a:latin typeface="+mn-lt"/>
          <a:ea typeface="+mn-ea"/>
          <a:cs typeface="+mn-cs"/>
        </a:defRPr>
      </a:lvl2pPr>
      <a:lvl3pPr marL="457109" algn="l" defTabSz="228554" rtl="0" eaLnBrk="1" latinLnBrk="0" hangingPunct="1">
        <a:defRPr sz="900" kern="1200">
          <a:solidFill>
            <a:schemeClr val="tx1"/>
          </a:solidFill>
          <a:latin typeface="+mn-lt"/>
          <a:ea typeface="+mn-ea"/>
          <a:cs typeface="+mn-cs"/>
        </a:defRPr>
      </a:lvl3pPr>
      <a:lvl4pPr marL="685663" algn="l" defTabSz="228554" rtl="0" eaLnBrk="1" latinLnBrk="0" hangingPunct="1">
        <a:defRPr sz="900" kern="1200">
          <a:solidFill>
            <a:schemeClr val="tx1"/>
          </a:solidFill>
          <a:latin typeface="+mn-lt"/>
          <a:ea typeface="+mn-ea"/>
          <a:cs typeface="+mn-cs"/>
        </a:defRPr>
      </a:lvl4pPr>
      <a:lvl5pPr marL="914217" algn="l" defTabSz="228554" rtl="0" eaLnBrk="1" latinLnBrk="0" hangingPunct="1">
        <a:defRPr sz="900" kern="1200">
          <a:solidFill>
            <a:schemeClr val="tx1"/>
          </a:solidFill>
          <a:latin typeface="+mn-lt"/>
          <a:ea typeface="+mn-ea"/>
          <a:cs typeface="+mn-cs"/>
        </a:defRPr>
      </a:lvl5pPr>
      <a:lvl6pPr marL="1142771" algn="l" defTabSz="228554" rtl="0" eaLnBrk="1" latinLnBrk="0" hangingPunct="1">
        <a:defRPr sz="900" kern="1200">
          <a:solidFill>
            <a:schemeClr val="tx1"/>
          </a:solidFill>
          <a:latin typeface="+mn-lt"/>
          <a:ea typeface="+mn-ea"/>
          <a:cs typeface="+mn-cs"/>
        </a:defRPr>
      </a:lvl6pPr>
      <a:lvl7pPr marL="1371325" algn="l" defTabSz="228554" rtl="0" eaLnBrk="1" latinLnBrk="0" hangingPunct="1">
        <a:defRPr sz="900" kern="1200">
          <a:solidFill>
            <a:schemeClr val="tx1"/>
          </a:solidFill>
          <a:latin typeface="+mn-lt"/>
          <a:ea typeface="+mn-ea"/>
          <a:cs typeface="+mn-cs"/>
        </a:defRPr>
      </a:lvl7pPr>
      <a:lvl8pPr marL="1599880" algn="l" defTabSz="228554" rtl="0" eaLnBrk="1" latinLnBrk="0" hangingPunct="1">
        <a:defRPr sz="900" kern="1200">
          <a:solidFill>
            <a:schemeClr val="tx1"/>
          </a:solidFill>
          <a:latin typeface="+mn-lt"/>
          <a:ea typeface="+mn-ea"/>
          <a:cs typeface="+mn-cs"/>
        </a:defRPr>
      </a:lvl8pPr>
      <a:lvl9pPr marL="1828434" algn="l" defTabSz="228554"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6">
          <p15:clr>
            <a:srgbClr val="F26B43"/>
          </p15:clr>
        </p15:guide>
        <p15:guide id="2" orient="horz" pos="503">
          <p15:clr>
            <a:srgbClr val="F26B43"/>
          </p15:clr>
        </p15:guide>
        <p15:guide id="3" pos="3840">
          <p15:clr>
            <a:srgbClr val="F26B43"/>
          </p15:clr>
        </p15:guide>
        <p15:guide id="4" pos="7419">
          <p15:clr>
            <a:srgbClr val="F26B43"/>
          </p15:clr>
        </p15:guide>
        <p15:guide id="5" pos="261">
          <p15:clr>
            <a:srgbClr val="F26B43"/>
          </p15:clr>
        </p15:guide>
        <p15:guide id="7" orient="horz" pos="897">
          <p15:clr>
            <a:srgbClr val="F26B43"/>
          </p15:clr>
        </p15:guide>
        <p15:guide id="8" orient="horz" pos="3913">
          <p15:clr>
            <a:srgbClr val="F26B43"/>
          </p15:clr>
        </p15:guide>
        <p15:guide id="9" pos="7680">
          <p15:clr>
            <a:srgbClr val="F26B43"/>
          </p15:clr>
        </p15:guide>
        <p15:guide id="10" pos="3766">
          <p15:clr>
            <a:srgbClr val="F26B43"/>
          </p15:clr>
        </p15:guide>
        <p15:guide id="11" orient="horz" pos="1080">
          <p15:clr>
            <a:srgbClr val="F26B43"/>
          </p15:clr>
        </p15:guide>
        <p15:guide id="12" pos="3922">
          <p15:clr>
            <a:srgbClr val="F26B43"/>
          </p15:clr>
        </p15:guide>
        <p15:guide id="13" orient="horz" pos="4320">
          <p15:clr>
            <a:srgbClr val="F26B43"/>
          </p15:clr>
        </p15:guide>
        <p15:guide id="14" pos="3456">
          <p15:clr>
            <a:srgbClr val="F26B43"/>
          </p15:clr>
        </p15:guide>
        <p15:guide id="15" orient="horz" pos="35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14446" y="296895"/>
            <a:ext cx="11363109" cy="596196"/>
          </a:xfrm>
          <a:prstGeom prst="rect">
            <a:avLst/>
          </a:prstGeom>
        </p:spPr>
        <p:txBody>
          <a:bodyPr vert="horz" lIns="0" tIns="0" rIns="0" bIns="0" rtlCol="0" anchor="t" anchorCtr="0">
            <a:noAutofit/>
          </a:bodyPr>
          <a:lstStyle/>
          <a:p>
            <a:r>
              <a:rPr lang="en-US"/>
              <a:t>Click to edit Master title style</a:t>
            </a:r>
            <a:endParaRPr lang="en-GB"/>
          </a:p>
        </p:txBody>
      </p:sp>
      <p:sp>
        <p:nvSpPr>
          <p:cNvPr id="7" name="Slide Number Placeholder 6"/>
          <p:cNvSpPr>
            <a:spLocks noGrp="1"/>
          </p:cNvSpPr>
          <p:nvPr>
            <p:ph type="sldNum" sz="quarter" idx="4"/>
          </p:nvPr>
        </p:nvSpPr>
        <p:spPr>
          <a:xfrm>
            <a:off x="11180250" y="6370502"/>
            <a:ext cx="597307" cy="365125"/>
          </a:xfrm>
          <a:prstGeom prst="rect">
            <a:avLst/>
          </a:prstGeom>
        </p:spPr>
        <p:txBody>
          <a:bodyPr vert="horz" lIns="0" tIns="45720" rIns="0" bIns="45720" rtlCol="0" anchor="ctr"/>
          <a:lstStyle>
            <a:lvl1pPr marL="0" marR="0" indent="0" algn="r" defTabSz="412667" rtl="0" fontAlgn="auto" latinLnBrk="0" hangingPunct="0">
              <a:lnSpc>
                <a:spcPct val="100000"/>
              </a:lnSpc>
              <a:spcBef>
                <a:spcPts val="0"/>
              </a:spcBef>
              <a:spcAft>
                <a:spcPts val="0"/>
              </a:spcAft>
              <a:buClrTx/>
              <a:buSzTx/>
              <a:buFontTx/>
              <a:buNone/>
              <a:tabLst/>
              <a:defRPr kumimoji="0" lang="en-GB" sz="900" b="0" i="0" u="none" strike="noStrike" cap="none" spc="0" normalizeH="0" baseline="0" smtClean="0">
                <a:ln>
                  <a:noFill/>
                </a:ln>
                <a:solidFill>
                  <a:schemeClr val="bg2"/>
                </a:solidFill>
                <a:effectLst/>
                <a:uFillTx/>
                <a:latin typeface="Sage Text Light Beta 3" pitchFamily="2" charset="77"/>
                <a:ea typeface="Arial"/>
                <a:cs typeface="Arial" panose="020B0604020202020204" pitchFamily="34" charset="0"/>
                <a:sym typeface="Arial"/>
              </a:defRPr>
            </a:lvl1pPr>
          </a:lstStyle>
          <a:p>
            <a:r>
              <a:rPr lang="en-US">
                <a:latin typeface="Sage Text Light" panose="02010303040201060103" pitchFamily="2" charset="77"/>
              </a:rPr>
              <a:t>Page </a:t>
            </a:r>
            <a:fld id="{C801F209-6BE7-4AF7-9211-E3F7558EC97C}" type="slidenum">
              <a:rPr smtClean="0">
                <a:latin typeface="Sage Text Light" panose="02010303040201060103" pitchFamily="2" charset="77"/>
              </a:rPr>
              <a:pPr/>
              <a:t>‹Nr.›</a:t>
            </a:fld>
            <a:endParaRPr>
              <a:latin typeface="Sage Text Light" panose="02010303040201060103" pitchFamily="2" charset="77"/>
            </a:endParaRPr>
          </a:p>
        </p:txBody>
      </p:sp>
      <p:sp>
        <p:nvSpPr>
          <p:cNvPr id="3" name="TextBox 2"/>
          <p:cNvSpPr txBox="1"/>
          <p:nvPr userDrawn="1"/>
        </p:nvSpPr>
        <p:spPr>
          <a:xfrm>
            <a:off x="4495384" y="6450050"/>
            <a:ext cx="3201234" cy="230832"/>
          </a:xfrm>
          <a:prstGeom prst="rect">
            <a:avLst/>
          </a:prstGeom>
          <a:noFill/>
        </p:spPr>
        <p:txBody>
          <a:bodyPr wrap="square" lIns="0" rIns="0" rtlCol="0">
            <a:spAutoFit/>
          </a:bodyPr>
          <a:lstStyle/>
          <a:p>
            <a:pPr algn="ctr"/>
            <a:r>
              <a:rPr lang="en-GB" sz="900" b="0" i="0">
                <a:solidFill>
                  <a:schemeClr val="bg2"/>
                </a:solidFill>
                <a:latin typeface="Sage Text Light" panose="02010303040201060103" pitchFamily="2" charset="77"/>
                <a:cs typeface="Arial" panose="020B0604020202020204" pitchFamily="34" charset="0"/>
              </a:rPr>
              <a:t>© 2022 The Sage Group plc, or its licensors. All rights reserved.</a:t>
            </a:r>
          </a:p>
        </p:txBody>
      </p:sp>
      <p:sp>
        <p:nvSpPr>
          <p:cNvPr id="9" name="Text Placeholder 8"/>
          <p:cNvSpPr>
            <a:spLocks noGrp="1"/>
          </p:cNvSpPr>
          <p:nvPr>
            <p:ph type="body" idx="1"/>
          </p:nvPr>
        </p:nvSpPr>
        <p:spPr>
          <a:xfrm>
            <a:off x="414448" y="1714501"/>
            <a:ext cx="11295058" cy="4510003"/>
          </a:xfrm>
          <a:prstGeom prst="rect">
            <a:avLst/>
          </a:prstGeom>
        </p:spPr>
        <p:txBody>
          <a:bodyPr vert="horz" lIns="0" tIns="4572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78346016"/>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Lst>
  <p:hf hdr="0" ftr="0" dt="0"/>
  <p:txStyles>
    <p:titleStyle>
      <a:lvl1pPr algn="l" defTabSz="228554" rtl="0" eaLnBrk="1" latinLnBrk="0" hangingPunct="1">
        <a:lnSpc>
          <a:spcPct val="100000"/>
        </a:lnSpc>
        <a:spcBef>
          <a:spcPct val="0"/>
        </a:spcBef>
        <a:buNone/>
        <a:defRPr sz="4000" b="0" i="0" kern="1200" baseline="0">
          <a:solidFill>
            <a:schemeClr val="tx1"/>
          </a:solidFill>
          <a:latin typeface="Sage Headline Black" panose="02010A03040201060103" pitchFamily="2" charset="77"/>
          <a:ea typeface="+mj-ea"/>
          <a:cs typeface="Arial" panose="020B0604020202020204" pitchFamily="34" charset="0"/>
        </a:defRPr>
      </a:lvl1pPr>
    </p:titleStyle>
    <p:bodyStyle>
      <a:lvl1pPr marL="0" indent="0" algn="l" defTabSz="228554" rtl="0" eaLnBrk="1" latinLnBrk="0" hangingPunct="1">
        <a:spcBef>
          <a:spcPts val="1200"/>
        </a:spcBef>
        <a:spcAft>
          <a:spcPts val="600"/>
        </a:spcAft>
        <a:buFont typeface="Arial"/>
        <a:buNone/>
        <a:defRPr sz="2000" b="0" i="0" kern="1200">
          <a:solidFill>
            <a:schemeClr val="tx1"/>
          </a:solidFill>
          <a:latin typeface="Sage Text" panose="02010503040201060103" pitchFamily="2" charset="77"/>
          <a:ea typeface="+mn-ea"/>
          <a:cs typeface="Arial" panose="020B0604020202020204" pitchFamily="34" charset="0"/>
        </a:defRPr>
      </a:lvl1pPr>
      <a:lvl2pPr marL="171399" indent="-171399" algn="l" defTabSz="228554" rtl="0" eaLnBrk="1" latinLnBrk="0" hangingPunct="1">
        <a:spcBef>
          <a:spcPts val="1200"/>
        </a:spcBef>
        <a:spcAft>
          <a:spcPts val="900"/>
        </a:spcAft>
        <a:buFont typeface="Arial" panose="020B0604020202020204" pitchFamily="34" charset="0"/>
        <a:buChar char="•"/>
        <a:tabLst/>
        <a:defRPr sz="2000" b="0" i="0" kern="1200">
          <a:solidFill>
            <a:schemeClr val="tx1"/>
          </a:solidFill>
          <a:latin typeface="Sage Text" panose="02010503040201060103" pitchFamily="2" charset="77"/>
          <a:ea typeface="+mn-ea"/>
          <a:cs typeface="Arial" panose="020B0604020202020204" pitchFamily="34" charset="0"/>
        </a:defRPr>
      </a:lvl2pPr>
      <a:lvl3pPr marL="514196" indent="-171399" algn="l" defTabSz="228554" rtl="0" eaLnBrk="1" latinLnBrk="0" hangingPunct="1">
        <a:spcBef>
          <a:spcPts val="600"/>
        </a:spcBef>
        <a:buFont typeface="Arial" panose="020B0604020202020204" pitchFamily="34" charset="0"/>
        <a:buChar char="•"/>
        <a:tabLst/>
        <a:defRPr sz="1800" b="0" i="0" kern="1200">
          <a:solidFill>
            <a:schemeClr val="tx1"/>
          </a:solidFill>
          <a:latin typeface="Sage Text" panose="02010503040201060103" pitchFamily="2" charset="77"/>
          <a:ea typeface="+mn-ea"/>
          <a:cs typeface="Arial" panose="020B0604020202020204" pitchFamily="34" charset="0"/>
        </a:defRPr>
      </a:lvl3pPr>
      <a:lvl4pPr marL="856993" indent="-168225" algn="l" defTabSz="228554" rtl="0" eaLnBrk="1" latinLnBrk="0" hangingPunct="1">
        <a:spcBef>
          <a:spcPts val="1200"/>
        </a:spcBef>
        <a:buFont typeface="Arial" panose="020B0604020202020204" pitchFamily="34" charset="0"/>
        <a:buChar char="•"/>
        <a:tabLst/>
        <a:defRPr sz="1600" b="0" i="0" kern="1200">
          <a:solidFill>
            <a:schemeClr val="tx1"/>
          </a:solidFill>
          <a:latin typeface="Sage Text" panose="02010503040201060103" pitchFamily="2" charset="77"/>
          <a:ea typeface="+mn-ea"/>
          <a:cs typeface="Arial" panose="020B0604020202020204" pitchFamily="34" charset="0"/>
        </a:defRPr>
      </a:lvl4pPr>
      <a:lvl5pPr marL="1199790" indent="-171399" algn="l" defTabSz="228554" rtl="0" eaLnBrk="1" latinLnBrk="0" hangingPunct="1">
        <a:spcBef>
          <a:spcPts val="1200"/>
        </a:spcBef>
        <a:buFont typeface="Arial" panose="020B0604020202020204" pitchFamily="34" charset="0"/>
        <a:buChar char="•"/>
        <a:tabLst/>
        <a:defRPr sz="1400" b="0" i="0" kern="1200">
          <a:solidFill>
            <a:schemeClr val="tx1"/>
          </a:solidFill>
          <a:latin typeface="Sage Text" panose="02010503040201060103" pitchFamily="2" charset="77"/>
          <a:ea typeface="+mn-ea"/>
          <a:cs typeface="Arial" panose="020B0604020202020204" pitchFamily="34" charset="0"/>
        </a:defRPr>
      </a:lvl5pPr>
      <a:lvl6pPr marL="1257049" indent="-114277" algn="l" defTabSz="228554" rtl="0" eaLnBrk="1" latinLnBrk="0" hangingPunct="1">
        <a:spcBef>
          <a:spcPct val="20000"/>
        </a:spcBef>
        <a:buFont typeface="Arial"/>
        <a:buChar char="•"/>
        <a:defRPr sz="1000" kern="1200">
          <a:solidFill>
            <a:schemeClr val="tx1"/>
          </a:solidFill>
          <a:latin typeface="+mn-lt"/>
          <a:ea typeface="+mn-ea"/>
          <a:cs typeface="+mn-cs"/>
        </a:defRPr>
      </a:lvl6pPr>
      <a:lvl7pPr marL="1485603" indent="-114277" algn="l" defTabSz="228554" rtl="0" eaLnBrk="1" latinLnBrk="0" hangingPunct="1">
        <a:spcBef>
          <a:spcPct val="20000"/>
        </a:spcBef>
        <a:buFont typeface="Arial"/>
        <a:buChar char="•"/>
        <a:defRPr sz="1000" kern="1200">
          <a:solidFill>
            <a:schemeClr val="tx1"/>
          </a:solidFill>
          <a:latin typeface="+mn-lt"/>
          <a:ea typeface="+mn-ea"/>
          <a:cs typeface="+mn-cs"/>
        </a:defRPr>
      </a:lvl7pPr>
      <a:lvl8pPr marL="1714157" indent="-114277" algn="l" defTabSz="228554" rtl="0" eaLnBrk="1" latinLnBrk="0" hangingPunct="1">
        <a:spcBef>
          <a:spcPct val="20000"/>
        </a:spcBef>
        <a:buFont typeface="Arial"/>
        <a:buChar char="•"/>
        <a:defRPr sz="1000" kern="1200">
          <a:solidFill>
            <a:schemeClr val="tx1"/>
          </a:solidFill>
          <a:latin typeface="+mn-lt"/>
          <a:ea typeface="+mn-ea"/>
          <a:cs typeface="+mn-cs"/>
        </a:defRPr>
      </a:lvl8pPr>
      <a:lvl9pPr marL="1942711" indent="-114277" algn="l" defTabSz="228554"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554" rtl="0" eaLnBrk="1" latinLnBrk="0" hangingPunct="1">
        <a:defRPr sz="900" kern="1200">
          <a:solidFill>
            <a:schemeClr val="tx1"/>
          </a:solidFill>
          <a:latin typeface="+mn-lt"/>
          <a:ea typeface="+mn-ea"/>
          <a:cs typeface="+mn-cs"/>
        </a:defRPr>
      </a:lvl1pPr>
      <a:lvl2pPr marL="228554" algn="l" defTabSz="228554" rtl="0" eaLnBrk="1" latinLnBrk="0" hangingPunct="1">
        <a:defRPr sz="900" kern="1200">
          <a:solidFill>
            <a:schemeClr val="tx1"/>
          </a:solidFill>
          <a:latin typeface="+mn-lt"/>
          <a:ea typeface="+mn-ea"/>
          <a:cs typeface="+mn-cs"/>
        </a:defRPr>
      </a:lvl2pPr>
      <a:lvl3pPr marL="457109" algn="l" defTabSz="228554" rtl="0" eaLnBrk="1" latinLnBrk="0" hangingPunct="1">
        <a:defRPr sz="900" kern="1200">
          <a:solidFill>
            <a:schemeClr val="tx1"/>
          </a:solidFill>
          <a:latin typeface="+mn-lt"/>
          <a:ea typeface="+mn-ea"/>
          <a:cs typeface="+mn-cs"/>
        </a:defRPr>
      </a:lvl3pPr>
      <a:lvl4pPr marL="685663" algn="l" defTabSz="228554" rtl="0" eaLnBrk="1" latinLnBrk="0" hangingPunct="1">
        <a:defRPr sz="900" kern="1200">
          <a:solidFill>
            <a:schemeClr val="tx1"/>
          </a:solidFill>
          <a:latin typeface="+mn-lt"/>
          <a:ea typeface="+mn-ea"/>
          <a:cs typeface="+mn-cs"/>
        </a:defRPr>
      </a:lvl4pPr>
      <a:lvl5pPr marL="914217" algn="l" defTabSz="228554" rtl="0" eaLnBrk="1" latinLnBrk="0" hangingPunct="1">
        <a:defRPr sz="900" kern="1200">
          <a:solidFill>
            <a:schemeClr val="tx1"/>
          </a:solidFill>
          <a:latin typeface="+mn-lt"/>
          <a:ea typeface="+mn-ea"/>
          <a:cs typeface="+mn-cs"/>
        </a:defRPr>
      </a:lvl5pPr>
      <a:lvl6pPr marL="1142771" algn="l" defTabSz="228554" rtl="0" eaLnBrk="1" latinLnBrk="0" hangingPunct="1">
        <a:defRPr sz="900" kern="1200">
          <a:solidFill>
            <a:schemeClr val="tx1"/>
          </a:solidFill>
          <a:latin typeface="+mn-lt"/>
          <a:ea typeface="+mn-ea"/>
          <a:cs typeface="+mn-cs"/>
        </a:defRPr>
      </a:lvl6pPr>
      <a:lvl7pPr marL="1371325" algn="l" defTabSz="228554" rtl="0" eaLnBrk="1" latinLnBrk="0" hangingPunct="1">
        <a:defRPr sz="900" kern="1200">
          <a:solidFill>
            <a:schemeClr val="tx1"/>
          </a:solidFill>
          <a:latin typeface="+mn-lt"/>
          <a:ea typeface="+mn-ea"/>
          <a:cs typeface="+mn-cs"/>
        </a:defRPr>
      </a:lvl7pPr>
      <a:lvl8pPr marL="1599880" algn="l" defTabSz="228554" rtl="0" eaLnBrk="1" latinLnBrk="0" hangingPunct="1">
        <a:defRPr sz="900" kern="1200">
          <a:solidFill>
            <a:schemeClr val="tx1"/>
          </a:solidFill>
          <a:latin typeface="+mn-lt"/>
          <a:ea typeface="+mn-ea"/>
          <a:cs typeface="+mn-cs"/>
        </a:defRPr>
      </a:lvl8pPr>
      <a:lvl9pPr marL="1828434" algn="l" defTabSz="228554"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6">
          <p15:clr>
            <a:srgbClr val="F26B43"/>
          </p15:clr>
        </p15:guide>
        <p15:guide id="2" orient="horz" pos="503">
          <p15:clr>
            <a:srgbClr val="F26B43"/>
          </p15:clr>
        </p15:guide>
        <p15:guide id="3" pos="3840">
          <p15:clr>
            <a:srgbClr val="F26B43"/>
          </p15:clr>
        </p15:guide>
        <p15:guide id="4" pos="7419">
          <p15:clr>
            <a:srgbClr val="F26B43"/>
          </p15:clr>
        </p15:guide>
        <p15:guide id="5" pos="261">
          <p15:clr>
            <a:srgbClr val="F26B43"/>
          </p15:clr>
        </p15:guide>
        <p15:guide id="7" orient="horz" pos="897">
          <p15:clr>
            <a:srgbClr val="F26B43"/>
          </p15:clr>
        </p15:guide>
        <p15:guide id="8" orient="horz" pos="3913">
          <p15:clr>
            <a:srgbClr val="F26B43"/>
          </p15:clr>
        </p15:guide>
        <p15:guide id="9" pos="7680">
          <p15:clr>
            <a:srgbClr val="F26B43"/>
          </p15:clr>
        </p15:guide>
        <p15:guide id="10" pos="3766">
          <p15:clr>
            <a:srgbClr val="F26B43"/>
          </p15:clr>
        </p15:guide>
        <p15:guide id="11" orient="horz" pos="1080">
          <p15:clr>
            <a:srgbClr val="F26B43"/>
          </p15:clr>
        </p15:guide>
        <p15:guide id="12" pos="3922">
          <p15:clr>
            <a:srgbClr val="F26B43"/>
          </p15:clr>
        </p15:guide>
        <p15:guide id="13" orient="horz" pos="4320">
          <p15:clr>
            <a:srgbClr val="F26B43"/>
          </p15:clr>
        </p15:guide>
        <p15:guide id="14" pos="3456">
          <p15:clr>
            <a:srgbClr val="F26B43"/>
          </p15:clr>
        </p15:guide>
        <p15:guide id="15" orient="horz" pos="35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6.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jpeg"/><Relationship Id="rId7" Type="http://schemas.openxmlformats.org/officeDocument/2006/relationships/image" Target="../media/image24.svg"/><Relationship Id="rId12"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11.png"/><Relationship Id="rId10" Type="http://schemas.openxmlformats.org/officeDocument/2006/relationships/image" Target="../media/image27.png"/><Relationship Id="rId4" Type="http://schemas.openxmlformats.org/officeDocument/2006/relationships/hyperlink" Target="mailto:info@cti-lean.com" TargetMode="External"/><Relationship Id="rId9" Type="http://schemas.openxmlformats.org/officeDocument/2006/relationships/image" Target="../media/image26.sv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1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cloudtime.cti-lean.com/doku.php?id=allgemein:withepapers:sage:wie_binde_ich_timi_zeiterfassungsgeraete_per_cloudtime_connector_an_sage_hr_an" TargetMode="External"/><Relationship Id="rId2" Type="http://schemas.openxmlformats.org/officeDocument/2006/relationships/notesSlide" Target="../notesSlides/notesSlide9.xml"/><Relationship Id="rId1" Type="http://schemas.openxmlformats.org/officeDocument/2006/relationships/slideLayout" Target="../slideLayouts/slideLayout56.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hyperlink" Target="https://cti-lean.com/produkte/schnittstellen/tservice/tserviceger&#228;te/tmi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F82DD-B789-9C0A-4EF1-286B96BCB0ED}"/>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1EFC8F9A-3549-B29A-0ABE-2D2BA2095F7C}"/>
              </a:ext>
            </a:extLst>
          </p:cNvPr>
          <p:cNvSpPr>
            <a:spLocks noGrp="1"/>
          </p:cNvSpPr>
          <p:nvPr>
            <p:ph type="title"/>
          </p:nvPr>
        </p:nvSpPr>
        <p:spPr>
          <a:xfrm>
            <a:off x="85726" y="2197804"/>
            <a:ext cx="11903074" cy="3072696"/>
          </a:xfrm>
        </p:spPr>
        <p:txBody>
          <a:bodyPr/>
          <a:lstStyle/>
          <a:p>
            <a:pPr algn="ctr"/>
            <a:r>
              <a:rPr lang="de-DE" b="1"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Lato" panose="020F0502020204030203" pitchFamily="34" charset="0"/>
              </a:rPr>
              <a:t>CTI – Integration von Bestandsgeräten </a:t>
            </a:r>
            <a:br>
              <a:rPr lang="de-DE" b="1"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Lato" panose="020F0502020204030203" pitchFamily="34" charset="0"/>
              </a:rPr>
            </a:br>
            <a:r>
              <a:rPr lang="de-DE" b="1"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Lato" panose="020F0502020204030203" pitchFamily="34" charset="0"/>
              </a:rPr>
              <a:t>Timi2 / Timi2Pro / </a:t>
            </a:r>
            <a:r>
              <a:rPr lang="de-DE" b="1" dirty="0" err="1">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Lato" panose="020F0502020204030203" pitchFamily="34" charset="0"/>
              </a:rPr>
              <a:t>Datafox</a:t>
            </a:r>
            <a:br>
              <a:rPr lang="de-DE" b="1"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Lato" panose="020F0502020204030203" pitchFamily="34" charset="0"/>
              </a:rPr>
            </a:br>
            <a:r>
              <a:rPr lang="de-DE" b="1"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Lato" panose="020F0502020204030203" pitchFamily="34" charset="0"/>
              </a:rPr>
              <a:t>in den Cloudtime Connector</a:t>
            </a:r>
            <a:br>
              <a:rPr lang="de-DE" b="1"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Lato" panose="020F0502020204030203" pitchFamily="34" charset="0"/>
              </a:rPr>
            </a:br>
            <a:br>
              <a:rPr lang="de-DE" b="1"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Lato" panose="020F0502020204030203" pitchFamily="34" charset="0"/>
              </a:rPr>
            </a:br>
            <a:r>
              <a:rPr lang="de-DE" b="1"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Lato" panose="020F0502020204030203" pitchFamily="34" charset="0"/>
              </a:rPr>
              <a:t>Mischbetrieb</a:t>
            </a:r>
            <a:endParaRPr lang="de-DE" b="1" dirty="0"/>
          </a:p>
        </p:txBody>
      </p:sp>
      <p:pic>
        <p:nvPicPr>
          <p:cNvPr id="2" name="Grafik 1">
            <a:extLst>
              <a:ext uri="{FF2B5EF4-FFF2-40B4-BE49-F238E27FC236}">
                <a16:creationId xmlns:a16="http://schemas.microsoft.com/office/drawing/2014/main" id="{A894A82F-3F75-0640-DFEF-3AC8015BE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3749" y="8772"/>
            <a:ext cx="1403697" cy="1114876"/>
          </a:xfrm>
          <a:prstGeom prst="rect">
            <a:avLst/>
          </a:prstGeom>
        </p:spPr>
      </p:pic>
      <p:pic>
        <p:nvPicPr>
          <p:cNvPr id="4" name="Grafik 3" descr="Ein Bild, das Text, Schrift, Screenshot, Grafiken enthält.&#10;&#10;Automatisch generierte Beschreibung">
            <a:extLst>
              <a:ext uri="{FF2B5EF4-FFF2-40B4-BE49-F238E27FC236}">
                <a16:creationId xmlns:a16="http://schemas.microsoft.com/office/drawing/2014/main" id="{8E3E305E-EA03-F4CB-1300-5AFAF3F434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922" y="6305840"/>
            <a:ext cx="1439222" cy="428924"/>
          </a:xfrm>
          <a:prstGeom prst="rect">
            <a:avLst/>
          </a:prstGeom>
        </p:spPr>
      </p:pic>
    </p:spTree>
    <p:extLst>
      <p:ext uri="{BB962C8B-B14F-4D97-AF65-F5344CB8AC3E}">
        <p14:creationId xmlns:p14="http://schemas.microsoft.com/office/powerpoint/2010/main" val="302542780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26602B6-9CF3-3F44-A581-4C2EC44A41DE}"/>
              </a:ext>
            </a:extLst>
          </p:cNvPr>
          <p:cNvSpPr>
            <a:spLocks noGrp="1"/>
          </p:cNvSpPr>
          <p:nvPr>
            <p:ph type="body" sz="quarter" idx="11"/>
          </p:nvPr>
        </p:nvSpPr>
        <p:spPr>
          <a:xfrm>
            <a:off x="1750442" y="2371946"/>
            <a:ext cx="2968613" cy="2114107"/>
          </a:xfrm>
        </p:spPr>
        <p:txBody>
          <a:bodyPr/>
          <a:lstStyle/>
          <a:p>
            <a:endParaRPr lang="de-DE" dirty="0"/>
          </a:p>
          <a:p>
            <a:endParaRPr lang="de-DE" dirty="0"/>
          </a:p>
        </p:txBody>
      </p:sp>
      <p:pic>
        <p:nvPicPr>
          <p:cNvPr id="6" name="Bildplatzhalter 5" descr="Ein Bild, das drinnen, Boden, Fenster, Spielzeug enthält.&#10;&#10;Automatisch generierte Beschreibung">
            <a:extLst>
              <a:ext uri="{FF2B5EF4-FFF2-40B4-BE49-F238E27FC236}">
                <a16:creationId xmlns:a16="http://schemas.microsoft.com/office/drawing/2014/main" id="{DAE7768B-B046-48F4-66E6-DEB7BDA082CE}"/>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l="20853" r="20853"/>
          <a:stretch>
            <a:fillRect/>
          </a:stretch>
        </p:blipFill>
        <p:spPr/>
      </p:pic>
      <p:sp>
        <p:nvSpPr>
          <p:cNvPr id="4" name="Textfeld 3">
            <a:extLst>
              <a:ext uri="{FF2B5EF4-FFF2-40B4-BE49-F238E27FC236}">
                <a16:creationId xmlns:a16="http://schemas.microsoft.com/office/drawing/2014/main" id="{15CEDA0D-851A-AA28-4378-9DC0EB555E28}"/>
              </a:ext>
            </a:extLst>
          </p:cNvPr>
          <p:cNvSpPr txBox="1"/>
          <p:nvPr/>
        </p:nvSpPr>
        <p:spPr>
          <a:xfrm>
            <a:off x="1917473" y="3977999"/>
            <a:ext cx="2968613" cy="1120178"/>
          </a:xfrm>
          <a:prstGeom prst="rect">
            <a:avLst/>
          </a:prstGeom>
        </p:spPr>
        <p:txBody>
          <a:bodyPr vert="horz" wrap="square" lIns="0" tIns="12065" rIns="0" bIns="0" rtlCol="0">
            <a:spAutoFit/>
          </a:bodyPr>
          <a:lstStyle/>
          <a:p>
            <a:pPr marL="14288" marR="5080" algn="l" defTabSz="914400" hangingPunct="1"/>
            <a:r>
              <a:rPr lang="de-DE" i="0" kern="1200" spc="15" dirty="0" err="1">
                <a:solidFill>
                  <a:srgbClr val="A6A6A6"/>
                </a:solidFill>
                <a:latin typeface="Sage Text Regular Beta 3" pitchFamily="2" charset="77"/>
                <a:ea typeface="+mn-ea"/>
                <a:cs typeface="SageText-RegularBeta2"/>
              </a:rPr>
              <a:t>Eythstraße</a:t>
            </a:r>
            <a:r>
              <a:rPr lang="de-DE" i="0" kern="1200" spc="15" dirty="0">
                <a:solidFill>
                  <a:srgbClr val="A6A6A6"/>
                </a:solidFill>
                <a:latin typeface="Sage Text Regular Beta 3" pitchFamily="2" charset="77"/>
                <a:ea typeface="+mn-ea"/>
                <a:cs typeface="SageText-RegularBeta2"/>
              </a:rPr>
              <a:t> 11, 04129 Leipzig</a:t>
            </a:r>
          </a:p>
          <a:p>
            <a:pPr marL="14288" marR="5080" algn="l" defTabSz="914400" hangingPunct="1"/>
            <a:r>
              <a:rPr lang="de-DE" spc="15" dirty="0">
                <a:solidFill>
                  <a:srgbClr val="A6A6A6"/>
                </a:solidFill>
                <a:latin typeface="Sage Text Regular Beta 3" pitchFamily="2" charset="77"/>
                <a:cs typeface="SageText-RegularBeta2"/>
              </a:rPr>
              <a:t>+49(0)341 223 877 60</a:t>
            </a:r>
          </a:p>
          <a:p>
            <a:pPr marL="14288" marR="5080" algn="l" defTabSz="914400" hangingPunct="1"/>
            <a:r>
              <a:rPr lang="de-DE" i="0" kern="1200" spc="15" dirty="0">
                <a:solidFill>
                  <a:srgbClr val="A6A6A6"/>
                </a:solidFill>
                <a:latin typeface="Sage Text Regular Beta 3" pitchFamily="2" charset="77"/>
                <a:ea typeface="+mn-ea"/>
                <a:cs typeface="SageText-RegularBeta2"/>
                <a:hlinkClick r:id="rId4">
                  <a:extLst>
                    <a:ext uri="{A12FA001-AC4F-418D-AE19-62706E023703}">
                      <ahyp:hlinkClr xmlns:ahyp="http://schemas.microsoft.com/office/drawing/2018/hyperlinkcolor" val="tx"/>
                    </a:ext>
                  </a:extLst>
                </a:hlinkClick>
              </a:rPr>
              <a:t>info@cti-lean.com</a:t>
            </a:r>
            <a:endParaRPr lang="de-DE" i="0" kern="1200" spc="15" dirty="0">
              <a:solidFill>
                <a:srgbClr val="A6A6A6"/>
              </a:solidFill>
              <a:latin typeface="Sage Text Regular Beta 3" pitchFamily="2" charset="77"/>
              <a:ea typeface="+mn-ea"/>
              <a:cs typeface="SageText-RegularBeta2"/>
            </a:endParaRPr>
          </a:p>
          <a:p>
            <a:pPr marL="14288" marR="5080" algn="l" defTabSz="914400" hangingPunct="1"/>
            <a:r>
              <a:rPr lang="de-DE" spc="15" dirty="0">
                <a:solidFill>
                  <a:srgbClr val="A6A6A6"/>
                </a:solidFill>
                <a:latin typeface="Sage Text Regular Beta 3" pitchFamily="2" charset="77"/>
                <a:cs typeface="SageText-RegularBeta2"/>
              </a:rPr>
              <a:t>https://cti-lean.com</a:t>
            </a:r>
            <a:endParaRPr lang="de-DE" i="0" kern="1200" spc="15" dirty="0">
              <a:solidFill>
                <a:srgbClr val="A6A6A6"/>
              </a:solidFill>
              <a:latin typeface="Sage Text Regular Beta 3" pitchFamily="2" charset="77"/>
              <a:cs typeface="SageText-RegularBeta2"/>
            </a:endParaRPr>
          </a:p>
        </p:txBody>
      </p:sp>
      <p:sp>
        <p:nvSpPr>
          <p:cNvPr id="7" name="Rechteck 6">
            <a:extLst>
              <a:ext uri="{FF2B5EF4-FFF2-40B4-BE49-F238E27FC236}">
                <a16:creationId xmlns:a16="http://schemas.microsoft.com/office/drawing/2014/main" id="{DF9685C7-9C5B-412D-BF2F-5F5FB7A8A2D2}"/>
              </a:ext>
            </a:extLst>
          </p:cNvPr>
          <p:cNvSpPr/>
          <p:nvPr/>
        </p:nvSpPr>
        <p:spPr>
          <a:xfrm>
            <a:off x="1556047" y="2319911"/>
            <a:ext cx="1845733" cy="1278467"/>
          </a:xfrm>
          <a:prstGeom prst="rect">
            <a:avLst/>
          </a:prstGeom>
          <a:noFill/>
          <a:ln w="38100" cap="rnd">
            <a:solidFill>
              <a:srgbClr val="D4EDF1"/>
            </a:solid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pic>
        <p:nvPicPr>
          <p:cNvPr id="8" name="Grafik 7">
            <a:extLst>
              <a:ext uri="{FF2B5EF4-FFF2-40B4-BE49-F238E27FC236}">
                <a16:creationId xmlns:a16="http://schemas.microsoft.com/office/drawing/2014/main" id="{BF16EB43-65F9-41BB-82D8-69BA880571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503" y="2070856"/>
            <a:ext cx="2236819" cy="1776576"/>
          </a:xfrm>
          <a:prstGeom prst="rect">
            <a:avLst/>
          </a:prstGeom>
        </p:spPr>
      </p:pic>
      <p:sp>
        <p:nvSpPr>
          <p:cNvPr id="9" name="Textfeld 8">
            <a:extLst>
              <a:ext uri="{FF2B5EF4-FFF2-40B4-BE49-F238E27FC236}">
                <a16:creationId xmlns:a16="http://schemas.microsoft.com/office/drawing/2014/main" id="{E04B9081-2820-4A11-9C6A-17D9FE4457CC}"/>
              </a:ext>
            </a:extLst>
          </p:cNvPr>
          <p:cNvSpPr txBox="1"/>
          <p:nvPr/>
        </p:nvSpPr>
        <p:spPr>
          <a:xfrm>
            <a:off x="3205043" y="2935002"/>
            <a:ext cx="1568873" cy="627736"/>
          </a:xfrm>
          <a:prstGeom prst="rect">
            <a:avLst/>
          </a:prstGeom>
          <a:ln>
            <a:noFill/>
          </a:ln>
        </p:spPr>
        <p:txBody>
          <a:bodyPr vert="horz" wrap="square" lIns="0" tIns="12065" rIns="0" bIns="0" rtlCol="0">
            <a:spAutoFit/>
          </a:bodyPr>
          <a:lstStyle/>
          <a:p>
            <a:pPr marL="14288" marR="5080" algn="ctr"/>
            <a:r>
              <a:rPr lang="de-DE" sz="2400" spc="15" dirty="0">
                <a:solidFill>
                  <a:srgbClr val="D4EDF1"/>
                </a:solidFill>
                <a:latin typeface="Sage Text Light"/>
                <a:cs typeface="SageText-RegularBeta2"/>
              </a:rPr>
              <a:t>GmbH</a:t>
            </a:r>
          </a:p>
          <a:p>
            <a:pPr marL="14288" marR="5080" algn="ctr" defTabSz="914400" hangingPunct="1"/>
            <a:endParaRPr lang="de-DE" sz="1600" i="0" kern="1200" spc="15" dirty="0">
              <a:solidFill>
                <a:srgbClr val="FFFFFF"/>
              </a:solidFill>
              <a:latin typeface="Sage Text Regular Beta 3" pitchFamily="2" charset="77"/>
              <a:ea typeface="+mn-ea"/>
              <a:cs typeface="SageText-RegularBeta2"/>
            </a:endParaRPr>
          </a:p>
        </p:txBody>
      </p:sp>
      <p:pic>
        <p:nvPicPr>
          <p:cNvPr id="10" name="Grafik 9" descr="Marker">
            <a:extLst>
              <a:ext uri="{FF2B5EF4-FFF2-40B4-BE49-F238E27FC236}">
                <a16:creationId xmlns:a16="http://schemas.microsoft.com/office/drawing/2014/main" id="{1447714F-9C4E-4E70-B518-6B860297EA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06263" y="3977999"/>
            <a:ext cx="293964" cy="293964"/>
          </a:xfrm>
          <a:prstGeom prst="rect">
            <a:avLst/>
          </a:prstGeom>
        </p:spPr>
      </p:pic>
      <p:pic>
        <p:nvPicPr>
          <p:cNvPr id="16" name="Grafik 15" descr="Telefon">
            <a:extLst>
              <a:ext uri="{FF2B5EF4-FFF2-40B4-BE49-F238E27FC236}">
                <a16:creationId xmlns:a16="http://schemas.microsoft.com/office/drawing/2014/main" id="{C7F29C08-F129-41B4-B7DE-FB3B9BA468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06263" y="4255548"/>
            <a:ext cx="293964" cy="293964"/>
          </a:xfrm>
          <a:prstGeom prst="rect">
            <a:avLst/>
          </a:prstGeom>
        </p:spPr>
      </p:pic>
      <p:pic>
        <p:nvPicPr>
          <p:cNvPr id="18" name="Grafik 17" descr="Umschlag">
            <a:extLst>
              <a:ext uri="{FF2B5EF4-FFF2-40B4-BE49-F238E27FC236}">
                <a16:creationId xmlns:a16="http://schemas.microsoft.com/office/drawing/2014/main" id="{0137F571-B1DA-4430-9A14-9D17FC4CFF1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01187" y="4549512"/>
            <a:ext cx="293964" cy="293964"/>
          </a:xfrm>
          <a:prstGeom prst="rect">
            <a:avLst/>
          </a:prstGeom>
        </p:spPr>
      </p:pic>
      <p:pic>
        <p:nvPicPr>
          <p:cNvPr id="19" name="Grafik 18" descr="Umschlag">
            <a:extLst>
              <a:ext uri="{FF2B5EF4-FFF2-40B4-BE49-F238E27FC236}">
                <a16:creationId xmlns:a16="http://schemas.microsoft.com/office/drawing/2014/main" id="{C29767E7-883F-427B-A70C-36F0CB15535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01187" y="4804213"/>
            <a:ext cx="293964" cy="293964"/>
          </a:xfrm>
          <a:prstGeom prst="rect">
            <a:avLst/>
          </a:prstGeom>
        </p:spPr>
      </p:pic>
      <p:pic>
        <p:nvPicPr>
          <p:cNvPr id="2" name="Grafik 1" descr="Ein Bild, das Text, Schrift, Screenshot, Grafiken enthält.&#10;&#10;Automatisch generierte Beschreibung">
            <a:extLst>
              <a:ext uri="{FF2B5EF4-FFF2-40B4-BE49-F238E27FC236}">
                <a16:creationId xmlns:a16="http://schemas.microsoft.com/office/drawing/2014/main" id="{50ACB773-A058-3685-1EFE-2659B141DC5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5922" y="6305840"/>
            <a:ext cx="1439222" cy="428924"/>
          </a:xfrm>
          <a:prstGeom prst="rect">
            <a:avLst/>
          </a:prstGeom>
        </p:spPr>
      </p:pic>
    </p:spTree>
    <p:extLst>
      <p:ext uri="{BB962C8B-B14F-4D97-AF65-F5344CB8AC3E}">
        <p14:creationId xmlns:p14="http://schemas.microsoft.com/office/powerpoint/2010/main" val="296687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99FA5-F849-48F9-7BDD-961CC213B7A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207191-5BA7-627E-67E8-AC77318FE3ED}"/>
              </a:ext>
            </a:extLst>
          </p:cNvPr>
          <p:cNvSpPr>
            <a:spLocks noGrp="1"/>
          </p:cNvSpPr>
          <p:nvPr>
            <p:ph type="sldNum" sz="quarter" idx="10"/>
          </p:nvPr>
        </p:nvSpPr>
        <p:spPr>
          <a:xfrm>
            <a:off x="11178927" y="6369734"/>
            <a:ext cx="597151" cy="365030"/>
          </a:xfrm>
        </p:spPr>
        <p:txBody>
          <a:bodyPr/>
          <a:lstStyle/>
          <a:p>
            <a:r>
              <a:rPr lang="en-US" kern="0">
                <a:solidFill>
                  <a:srgbClr val="00D638"/>
                </a:solidFill>
              </a:rPr>
              <a:t>Seite</a:t>
            </a:r>
            <a:r>
              <a:rPr lang="en-US" kern="0">
                <a:solidFill>
                  <a:srgbClr val="00D638"/>
                </a:solidFill>
                <a:latin typeface="Sage Text Light" panose="02010303040201060103" pitchFamily="2" charset="77"/>
              </a:rPr>
              <a:t> </a:t>
            </a:r>
            <a:fld id="{C801F209-6BE7-4AF7-9211-E3F7558EC97C}" type="slidenum">
              <a:rPr lang="en-GB" kern="0">
                <a:solidFill>
                  <a:srgbClr val="00D638"/>
                </a:solidFill>
                <a:latin typeface="Sage Text Light" panose="02010303040201060103" pitchFamily="2" charset="77"/>
              </a:rPr>
              <a:pPr/>
              <a:t>2</a:t>
            </a:fld>
            <a:endParaRPr lang="en-GB" kern="0">
              <a:solidFill>
                <a:srgbClr val="00D638"/>
              </a:solidFill>
              <a:latin typeface="Sage Text Light" panose="02010303040201060103" pitchFamily="2" charset="77"/>
            </a:endParaRPr>
          </a:p>
        </p:txBody>
      </p:sp>
      <p:pic>
        <p:nvPicPr>
          <p:cNvPr id="4" name="Grafik 3" descr="Ein Bild, das Text, Schrift, Screenshot, Grafiken enthält.&#10;&#10;Automatisch generierte Beschreibung">
            <a:extLst>
              <a:ext uri="{FF2B5EF4-FFF2-40B4-BE49-F238E27FC236}">
                <a16:creationId xmlns:a16="http://schemas.microsoft.com/office/drawing/2014/main" id="{9297F9EF-D281-0443-E588-46A1ADFC4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22" y="6305840"/>
            <a:ext cx="1439222" cy="428924"/>
          </a:xfrm>
          <a:prstGeom prst="rect">
            <a:avLst/>
          </a:prstGeom>
        </p:spPr>
      </p:pic>
      <p:sp>
        <p:nvSpPr>
          <p:cNvPr id="21" name="Rechteck 20">
            <a:extLst>
              <a:ext uri="{FF2B5EF4-FFF2-40B4-BE49-F238E27FC236}">
                <a16:creationId xmlns:a16="http://schemas.microsoft.com/office/drawing/2014/main" id="{BF022B2A-2C09-AD9E-0AFB-DB1EEEA20F4D}"/>
              </a:ext>
            </a:extLst>
          </p:cNvPr>
          <p:cNvSpPr/>
          <p:nvPr/>
        </p:nvSpPr>
        <p:spPr>
          <a:xfrm>
            <a:off x="0" y="5926877"/>
            <a:ext cx="12177446" cy="939800"/>
          </a:xfrm>
          <a:prstGeom prst="rect">
            <a:avLst/>
          </a:prstGeom>
          <a:solidFill>
            <a:schemeClr val="bg1"/>
          </a:solidFill>
          <a:ln w="38100" cap="rnd">
            <a:solidFill>
              <a:schemeClr val="bg1"/>
            </a:solid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10" name="Rechteck 9">
            <a:extLst>
              <a:ext uri="{FF2B5EF4-FFF2-40B4-BE49-F238E27FC236}">
                <a16:creationId xmlns:a16="http://schemas.microsoft.com/office/drawing/2014/main" id="{830B8263-113A-590F-3A80-907D91A38987}"/>
              </a:ext>
            </a:extLst>
          </p:cNvPr>
          <p:cNvSpPr/>
          <p:nvPr/>
        </p:nvSpPr>
        <p:spPr>
          <a:xfrm>
            <a:off x="0" y="0"/>
            <a:ext cx="12177446" cy="939800"/>
          </a:xfrm>
          <a:prstGeom prst="rect">
            <a:avLst/>
          </a:prstGeom>
          <a:solidFill>
            <a:schemeClr val="bg1"/>
          </a:solidFill>
          <a:ln w="38100" cap="rnd">
            <a:solidFill>
              <a:schemeClr val="bg1"/>
            </a:solid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13" name="Titel 11">
            <a:extLst>
              <a:ext uri="{FF2B5EF4-FFF2-40B4-BE49-F238E27FC236}">
                <a16:creationId xmlns:a16="http://schemas.microsoft.com/office/drawing/2014/main" id="{6203C5BD-0302-59DE-7F7F-BEB851C5CBCC}"/>
              </a:ext>
            </a:extLst>
          </p:cNvPr>
          <p:cNvSpPr>
            <a:spLocks noGrp="1"/>
          </p:cNvSpPr>
          <p:nvPr>
            <p:ph type="title"/>
          </p:nvPr>
        </p:nvSpPr>
        <p:spPr>
          <a:xfrm>
            <a:off x="414444" y="171802"/>
            <a:ext cx="11363111" cy="596196"/>
          </a:xfrm>
        </p:spPr>
        <p:txBody>
          <a:bodyPr/>
          <a:lstStyle/>
          <a:p>
            <a:r>
              <a:rPr lang="en-US" sz="2800" dirty="0">
                <a:solidFill>
                  <a:srgbClr val="0098AF"/>
                </a:solidFill>
                <a:latin typeface="Lato" panose="020F0502020204030203" pitchFamily="34" charset="0"/>
              </a:rPr>
              <a:t>Terminals </a:t>
            </a:r>
            <a:r>
              <a:rPr lang="de-DE" b="1"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Lato" panose="020F0502020204030203" pitchFamily="34" charset="0"/>
              </a:rPr>
              <a:t>Bestandsgeräte integrieren</a:t>
            </a:r>
            <a:endParaRPr lang="de-DE" sz="2800" dirty="0">
              <a:solidFill>
                <a:srgbClr val="0098AF"/>
              </a:solidFill>
              <a:latin typeface="Lato Light" panose="020F0302020204030203" pitchFamily="34" charset="0"/>
            </a:endParaRPr>
          </a:p>
        </p:txBody>
      </p:sp>
      <p:pic>
        <p:nvPicPr>
          <p:cNvPr id="14" name="Grafik 13">
            <a:extLst>
              <a:ext uri="{FF2B5EF4-FFF2-40B4-BE49-F238E27FC236}">
                <a16:creationId xmlns:a16="http://schemas.microsoft.com/office/drawing/2014/main" id="{350968E3-E9EC-DF1F-73AA-0368AE9F8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3749" y="8772"/>
            <a:ext cx="1403697" cy="1114876"/>
          </a:xfrm>
          <a:prstGeom prst="rect">
            <a:avLst/>
          </a:prstGeom>
        </p:spPr>
      </p:pic>
      <p:sp>
        <p:nvSpPr>
          <p:cNvPr id="2048" name="Textplatzhalter 17">
            <a:extLst>
              <a:ext uri="{FF2B5EF4-FFF2-40B4-BE49-F238E27FC236}">
                <a16:creationId xmlns:a16="http://schemas.microsoft.com/office/drawing/2014/main" id="{758F527C-8266-8438-15EE-3C660D5D9103}"/>
              </a:ext>
            </a:extLst>
          </p:cNvPr>
          <p:cNvSpPr txBox="1">
            <a:spLocks/>
          </p:cNvSpPr>
          <p:nvPr/>
        </p:nvSpPr>
        <p:spPr>
          <a:xfrm>
            <a:off x="414444" y="2875959"/>
            <a:ext cx="3667367" cy="2205340"/>
          </a:xfrm>
          <a:prstGeom prst="rect">
            <a:avLst/>
          </a:prstGeom>
        </p:spPr>
        <p:txBody>
          <a:bodyPr vert="horz" lIns="0" tIns="45720" rIns="0" bIns="0" rtlCol="0">
            <a:noAutofit/>
          </a:bodyPr>
          <a:lstStyle>
            <a:lvl1pPr marL="0" indent="0" algn="l" defTabSz="228554" rtl="0" eaLnBrk="1" latinLnBrk="0" hangingPunct="1">
              <a:spcBef>
                <a:spcPts val="1200"/>
              </a:spcBef>
              <a:spcAft>
                <a:spcPts val="600"/>
              </a:spcAft>
              <a:buFont typeface="Arial"/>
              <a:buNone/>
              <a:defRPr sz="2000" b="0" i="0" kern="1200">
                <a:solidFill>
                  <a:schemeClr val="bg1"/>
                </a:solidFill>
                <a:latin typeface="Sage Text" panose="02010503040201060103" pitchFamily="2" charset="77"/>
                <a:ea typeface="+mn-ea"/>
                <a:cs typeface="Arial" panose="020B0604020202020204" pitchFamily="34" charset="0"/>
              </a:defRPr>
            </a:lvl1pPr>
            <a:lvl2pPr marL="171399" indent="-171399" algn="l" defTabSz="228554" rtl="0" eaLnBrk="1" latinLnBrk="0" hangingPunct="1">
              <a:spcBef>
                <a:spcPts val="1200"/>
              </a:spcBef>
              <a:spcAft>
                <a:spcPts val="900"/>
              </a:spcAft>
              <a:buFont typeface="Arial" panose="020B0604020202020204" pitchFamily="34" charset="0"/>
              <a:buChar char="•"/>
              <a:tabLst/>
              <a:defRPr sz="2000" b="0" i="0" kern="1200">
                <a:solidFill>
                  <a:schemeClr val="bg1"/>
                </a:solidFill>
                <a:latin typeface="Sage Text" panose="02010503040201060103" pitchFamily="2" charset="77"/>
                <a:ea typeface="+mn-ea"/>
                <a:cs typeface="Arial" panose="020B0604020202020204" pitchFamily="34" charset="0"/>
              </a:defRPr>
            </a:lvl2pPr>
            <a:lvl3pPr marL="514196" indent="-171399" algn="l" defTabSz="228554" rtl="0" eaLnBrk="1" latinLnBrk="0" hangingPunct="1">
              <a:spcBef>
                <a:spcPts val="600"/>
              </a:spcBef>
              <a:buFont typeface="Arial" panose="020B0604020202020204" pitchFamily="34" charset="0"/>
              <a:buChar char="•"/>
              <a:tabLst/>
              <a:defRPr sz="1800" b="0" i="0" kern="1200">
                <a:solidFill>
                  <a:schemeClr val="bg1"/>
                </a:solidFill>
                <a:latin typeface="Sage Text" panose="02010503040201060103" pitchFamily="2" charset="77"/>
                <a:ea typeface="+mn-ea"/>
                <a:cs typeface="Arial" panose="020B0604020202020204" pitchFamily="34" charset="0"/>
              </a:defRPr>
            </a:lvl3pPr>
            <a:lvl4pPr marL="856993" indent="-168225" algn="l" defTabSz="228554" rtl="0" eaLnBrk="1" latinLnBrk="0" hangingPunct="1">
              <a:spcBef>
                <a:spcPts val="1200"/>
              </a:spcBef>
              <a:buFont typeface="Arial" panose="020B0604020202020204" pitchFamily="34" charset="0"/>
              <a:buChar char="•"/>
              <a:tabLst/>
              <a:defRPr sz="1600" b="0" i="0" kern="1200">
                <a:solidFill>
                  <a:schemeClr val="bg1"/>
                </a:solidFill>
                <a:latin typeface="Sage Text" panose="02010503040201060103" pitchFamily="2" charset="77"/>
                <a:ea typeface="+mn-ea"/>
                <a:cs typeface="Arial" panose="020B0604020202020204" pitchFamily="34" charset="0"/>
              </a:defRPr>
            </a:lvl4pPr>
            <a:lvl5pPr marL="1199790" indent="-171399" algn="l" defTabSz="228554" rtl="0" eaLnBrk="1" latinLnBrk="0" hangingPunct="1">
              <a:spcBef>
                <a:spcPts val="1200"/>
              </a:spcBef>
              <a:buFont typeface="Arial" panose="020B0604020202020204" pitchFamily="34" charset="0"/>
              <a:buChar char="•"/>
              <a:tabLst/>
              <a:defRPr sz="1400" b="0" i="0" kern="1200">
                <a:solidFill>
                  <a:schemeClr val="bg1"/>
                </a:solidFill>
                <a:latin typeface="Sage Text" panose="02010503040201060103" pitchFamily="2" charset="77"/>
                <a:ea typeface="+mn-ea"/>
                <a:cs typeface="Arial" panose="020B0604020202020204" pitchFamily="34" charset="0"/>
              </a:defRPr>
            </a:lvl5pPr>
            <a:lvl6pPr marL="1257049" indent="-114277" algn="l" defTabSz="228554" rtl="0" eaLnBrk="1" latinLnBrk="0" hangingPunct="1">
              <a:spcBef>
                <a:spcPct val="20000"/>
              </a:spcBef>
              <a:buFont typeface="Arial"/>
              <a:buChar char="•"/>
              <a:defRPr sz="1000" kern="1200">
                <a:solidFill>
                  <a:schemeClr val="tx1"/>
                </a:solidFill>
                <a:latin typeface="+mn-lt"/>
                <a:ea typeface="+mn-ea"/>
                <a:cs typeface="+mn-cs"/>
              </a:defRPr>
            </a:lvl6pPr>
            <a:lvl7pPr marL="1485603" indent="-114277" algn="l" defTabSz="228554" rtl="0" eaLnBrk="1" latinLnBrk="0" hangingPunct="1">
              <a:spcBef>
                <a:spcPct val="20000"/>
              </a:spcBef>
              <a:buFont typeface="Arial"/>
              <a:buChar char="•"/>
              <a:defRPr sz="1000" kern="1200">
                <a:solidFill>
                  <a:schemeClr val="tx1"/>
                </a:solidFill>
                <a:latin typeface="+mn-lt"/>
                <a:ea typeface="+mn-ea"/>
                <a:cs typeface="+mn-cs"/>
              </a:defRPr>
            </a:lvl7pPr>
            <a:lvl8pPr marL="1714157" indent="-114277" algn="l" defTabSz="228554" rtl="0" eaLnBrk="1" latinLnBrk="0" hangingPunct="1">
              <a:spcBef>
                <a:spcPct val="20000"/>
              </a:spcBef>
              <a:buFont typeface="Arial"/>
              <a:buChar char="•"/>
              <a:defRPr sz="1000" kern="1200">
                <a:solidFill>
                  <a:schemeClr val="tx1"/>
                </a:solidFill>
                <a:latin typeface="+mn-lt"/>
                <a:ea typeface="+mn-ea"/>
                <a:cs typeface="+mn-cs"/>
              </a:defRPr>
            </a:lvl8pPr>
            <a:lvl9pPr marL="1942711" indent="-114277" algn="l" defTabSz="228554" rtl="0" eaLnBrk="1" latinLnBrk="0" hangingPunct="1">
              <a:spcBef>
                <a:spcPct val="20000"/>
              </a:spcBef>
              <a:buFont typeface="Arial"/>
              <a:buChar char="•"/>
              <a:defRPr sz="1000" kern="1200">
                <a:solidFill>
                  <a:schemeClr val="tx1"/>
                </a:solidFill>
                <a:latin typeface="+mn-lt"/>
                <a:ea typeface="+mn-ea"/>
                <a:cs typeface="+mn-cs"/>
              </a:defRPr>
            </a:lvl9pPr>
          </a:lstStyle>
          <a:p>
            <a:pPr marL="342900" indent="-342900">
              <a:buFont typeface="Wingdings" panose="05000000000000000000" pitchFamily="2" charset="2"/>
              <a:buChar char="ü"/>
            </a:pPr>
            <a:r>
              <a:rPr lang="de-DE" dirty="0"/>
              <a:t>Eine Umstellung auf Karo- Geräte kann schrittweise erfolgen</a:t>
            </a:r>
          </a:p>
          <a:p>
            <a:pPr marL="342900" indent="-342900">
              <a:buFont typeface="Wingdings" panose="05000000000000000000" pitchFamily="2" charset="2"/>
              <a:buChar char="ü"/>
            </a:pPr>
            <a:r>
              <a:rPr lang="de-DE" dirty="0"/>
              <a:t>Mobile App und Zutrittskontrolle kann mit den Bestandsgeräten der Zeiterfassung genutzt werden.</a:t>
            </a:r>
          </a:p>
        </p:txBody>
      </p:sp>
      <p:sp>
        <p:nvSpPr>
          <p:cNvPr id="2049" name="Textplatzhalter 9">
            <a:extLst>
              <a:ext uri="{FF2B5EF4-FFF2-40B4-BE49-F238E27FC236}">
                <a16:creationId xmlns:a16="http://schemas.microsoft.com/office/drawing/2014/main" id="{8C285CE9-3180-49C9-A262-1C7633266E9F}"/>
              </a:ext>
            </a:extLst>
          </p:cNvPr>
          <p:cNvSpPr>
            <a:spLocks noGrp="1"/>
          </p:cNvSpPr>
          <p:nvPr>
            <p:ph type="body" sz="quarter" idx="14"/>
          </p:nvPr>
        </p:nvSpPr>
        <p:spPr>
          <a:xfrm>
            <a:off x="426989" y="1464266"/>
            <a:ext cx="3657254" cy="1364068"/>
          </a:xfrm>
        </p:spPr>
        <p:txBody>
          <a:bodyPr/>
          <a:lstStyle/>
          <a:p>
            <a:r>
              <a:rPr lang="de-DE" dirty="0"/>
              <a:t>Für die Integration von Bestandsgeräten wird der </a:t>
            </a:r>
            <a:r>
              <a:rPr lang="de-DE" dirty="0" err="1"/>
              <a:t>TService</a:t>
            </a:r>
            <a:r>
              <a:rPr lang="de-DE" dirty="0"/>
              <a:t>  an den Cloudtime Connector angebunden.</a:t>
            </a:r>
          </a:p>
        </p:txBody>
      </p:sp>
      <p:pic>
        <p:nvPicPr>
          <p:cNvPr id="2053" name="Grafik 2052" descr="Ein Bild, das Text, Schrift, Screenshot, Grafiken enthält.&#10;&#10;Automatisch generierte Beschreibung">
            <a:extLst>
              <a:ext uri="{FF2B5EF4-FFF2-40B4-BE49-F238E27FC236}">
                <a16:creationId xmlns:a16="http://schemas.microsoft.com/office/drawing/2014/main" id="{4B04CC3A-A93E-4434-0DF2-AB44DB848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46" y="6306703"/>
            <a:ext cx="1439222" cy="428924"/>
          </a:xfrm>
          <a:prstGeom prst="rect">
            <a:avLst/>
          </a:prstGeom>
        </p:spPr>
      </p:pic>
      <p:sp>
        <p:nvSpPr>
          <p:cNvPr id="5" name="Rechteck: abgerundete Ecken 4">
            <a:extLst>
              <a:ext uri="{FF2B5EF4-FFF2-40B4-BE49-F238E27FC236}">
                <a16:creationId xmlns:a16="http://schemas.microsoft.com/office/drawing/2014/main" id="{277CA5A9-3122-9220-8BAC-AD84120B9FE4}"/>
              </a:ext>
            </a:extLst>
          </p:cNvPr>
          <p:cNvSpPr/>
          <p:nvPr/>
        </p:nvSpPr>
        <p:spPr>
          <a:xfrm>
            <a:off x="4162316" y="1098463"/>
            <a:ext cx="3244282" cy="4696501"/>
          </a:xfrm>
          <a:prstGeom prst="roundRect">
            <a:avLst>
              <a:gd name="adj" fmla="val 3290"/>
            </a:avLst>
          </a:prstGeom>
          <a:solidFill>
            <a:schemeClr val="tx1">
              <a:lumMod val="85000"/>
            </a:schemeClr>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6" name="Rechteck: abgerundete Ecken 5">
            <a:extLst>
              <a:ext uri="{FF2B5EF4-FFF2-40B4-BE49-F238E27FC236}">
                <a16:creationId xmlns:a16="http://schemas.microsoft.com/office/drawing/2014/main" id="{32DEFA6E-CD07-8458-9B5F-870AB4967092}"/>
              </a:ext>
            </a:extLst>
          </p:cNvPr>
          <p:cNvSpPr/>
          <p:nvPr/>
        </p:nvSpPr>
        <p:spPr>
          <a:xfrm>
            <a:off x="10236862" y="1672288"/>
            <a:ext cx="1873906" cy="4092628"/>
          </a:xfrm>
          <a:prstGeom prst="roundRect">
            <a:avLst>
              <a:gd name="adj" fmla="val 5247"/>
            </a:avLst>
          </a:prstGeom>
          <a:solidFill>
            <a:schemeClr val="tx1">
              <a:lumMod val="85000"/>
            </a:schemeClr>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7" name="Rechteck: abgerundete Ecken 6">
            <a:extLst>
              <a:ext uri="{FF2B5EF4-FFF2-40B4-BE49-F238E27FC236}">
                <a16:creationId xmlns:a16="http://schemas.microsoft.com/office/drawing/2014/main" id="{71E7B7F3-6B10-2A9C-1F85-3CB6364CE54E}"/>
              </a:ext>
            </a:extLst>
          </p:cNvPr>
          <p:cNvSpPr/>
          <p:nvPr/>
        </p:nvSpPr>
        <p:spPr>
          <a:xfrm>
            <a:off x="7964694" y="1672288"/>
            <a:ext cx="1873906" cy="4095926"/>
          </a:xfrm>
          <a:prstGeom prst="roundRect">
            <a:avLst>
              <a:gd name="adj" fmla="val 5247"/>
            </a:avLst>
          </a:prstGeom>
          <a:solidFill>
            <a:schemeClr val="tx1">
              <a:lumMod val="85000"/>
            </a:schemeClr>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9" name="Rechteck 8">
            <a:extLst>
              <a:ext uri="{FF2B5EF4-FFF2-40B4-BE49-F238E27FC236}">
                <a16:creationId xmlns:a16="http://schemas.microsoft.com/office/drawing/2014/main" id="{15149008-D461-51BF-1A5B-FB4693848034}"/>
              </a:ext>
            </a:extLst>
          </p:cNvPr>
          <p:cNvSpPr/>
          <p:nvPr/>
        </p:nvSpPr>
        <p:spPr>
          <a:xfrm>
            <a:off x="10396755" y="2227838"/>
            <a:ext cx="1419224" cy="1617466"/>
          </a:xfrm>
          <a:prstGeom prst="rect">
            <a:avLst/>
          </a:prstGeom>
          <a:solidFill>
            <a:srgbClr val="396160"/>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11" name="Ellipse 10">
            <a:extLst>
              <a:ext uri="{FF2B5EF4-FFF2-40B4-BE49-F238E27FC236}">
                <a16:creationId xmlns:a16="http://schemas.microsoft.com/office/drawing/2014/main" id="{03CB3472-BC9D-4B50-8367-15F75A082C95}"/>
              </a:ext>
            </a:extLst>
          </p:cNvPr>
          <p:cNvSpPr/>
          <p:nvPr/>
        </p:nvSpPr>
        <p:spPr>
          <a:xfrm>
            <a:off x="10396755" y="2085665"/>
            <a:ext cx="1424760" cy="304800"/>
          </a:xfrm>
          <a:prstGeom prst="ellipse">
            <a:avLst/>
          </a:prstGeom>
          <a:solidFill>
            <a:srgbClr val="315452"/>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pic>
        <p:nvPicPr>
          <p:cNvPr id="12" name="Grafik 11">
            <a:extLst>
              <a:ext uri="{FF2B5EF4-FFF2-40B4-BE49-F238E27FC236}">
                <a16:creationId xmlns:a16="http://schemas.microsoft.com/office/drawing/2014/main" id="{14C47354-4656-3A0B-D2BE-F837B746928E}"/>
              </a:ext>
            </a:extLst>
          </p:cNvPr>
          <p:cNvPicPr>
            <a:picLocks noChangeAspect="1"/>
          </p:cNvPicPr>
          <p:nvPr/>
        </p:nvPicPr>
        <p:blipFill>
          <a:blip r:embed="rId5"/>
          <a:stretch>
            <a:fillRect/>
          </a:stretch>
        </p:blipFill>
        <p:spPr>
          <a:xfrm>
            <a:off x="8191970" y="5250040"/>
            <a:ext cx="1419224" cy="369476"/>
          </a:xfrm>
          <a:prstGeom prst="rect">
            <a:avLst/>
          </a:prstGeom>
        </p:spPr>
      </p:pic>
      <p:sp>
        <p:nvSpPr>
          <p:cNvPr id="15" name="Rechteck 14">
            <a:extLst>
              <a:ext uri="{FF2B5EF4-FFF2-40B4-BE49-F238E27FC236}">
                <a16:creationId xmlns:a16="http://schemas.microsoft.com/office/drawing/2014/main" id="{DB51FBD9-F67D-C44A-CF14-9818DFE6EA4F}"/>
              </a:ext>
            </a:extLst>
          </p:cNvPr>
          <p:cNvSpPr/>
          <p:nvPr/>
        </p:nvSpPr>
        <p:spPr>
          <a:xfrm>
            <a:off x="8191970" y="4579386"/>
            <a:ext cx="1419224" cy="855391"/>
          </a:xfrm>
          <a:prstGeom prst="rect">
            <a:avLst/>
          </a:prstGeom>
          <a:solidFill>
            <a:srgbClr val="6ABD45"/>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16" name="Ellipse 15">
            <a:extLst>
              <a:ext uri="{FF2B5EF4-FFF2-40B4-BE49-F238E27FC236}">
                <a16:creationId xmlns:a16="http://schemas.microsoft.com/office/drawing/2014/main" id="{B4133453-7E69-C869-97E1-F0B45D280B7C}"/>
              </a:ext>
            </a:extLst>
          </p:cNvPr>
          <p:cNvSpPr/>
          <p:nvPr/>
        </p:nvSpPr>
        <p:spPr>
          <a:xfrm>
            <a:off x="8191970" y="4412866"/>
            <a:ext cx="1419224" cy="304800"/>
          </a:xfrm>
          <a:prstGeom prst="ellipse">
            <a:avLst/>
          </a:prstGeom>
          <a:solidFill>
            <a:srgbClr val="529756"/>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17" name="Ellipse 16">
            <a:extLst>
              <a:ext uri="{FF2B5EF4-FFF2-40B4-BE49-F238E27FC236}">
                <a16:creationId xmlns:a16="http://schemas.microsoft.com/office/drawing/2014/main" id="{0AFF8751-97FE-66CA-75E0-373FA748E33B}"/>
              </a:ext>
            </a:extLst>
          </p:cNvPr>
          <p:cNvSpPr/>
          <p:nvPr/>
        </p:nvSpPr>
        <p:spPr>
          <a:xfrm>
            <a:off x="10396755" y="3692904"/>
            <a:ext cx="1419224" cy="304800"/>
          </a:xfrm>
          <a:prstGeom prst="ellipse">
            <a:avLst/>
          </a:prstGeom>
          <a:solidFill>
            <a:srgbClr val="396160"/>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18" name="Textfeld 17">
            <a:extLst>
              <a:ext uri="{FF2B5EF4-FFF2-40B4-BE49-F238E27FC236}">
                <a16:creationId xmlns:a16="http://schemas.microsoft.com/office/drawing/2014/main" id="{B8E0639C-B5B5-B826-0783-95F2E87DECBD}"/>
              </a:ext>
            </a:extLst>
          </p:cNvPr>
          <p:cNvSpPr txBox="1"/>
          <p:nvPr/>
        </p:nvSpPr>
        <p:spPr>
          <a:xfrm>
            <a:off x="10526115" y="2654078"/>
            <a:ext cx="1295400" cy="504625"/>
          </a:xfrm>
          <a:prstGeom prst="rect">
            <a:avLst/>
          </a:prstGeom>
        </p:spPr>
        <p:txBody>
          <a:bodyPr vert="horz" wrap="square" lIns="0" tIns="12065" rIns="0" bIns="0" rtlCol="0">
            <a:spAutoFit/>
          </a:bodyPr>
          <a:lstStyle/>
          <a:p>
            <a:pPr marL="14288" marR="5080" algn="l" defTabSz="914400" hangingPunct="1"/>
            <a:r>
              <a:rPr lang="de-DE" sz="1600" i="0" kern="1200" spc="15" dirty="0">
                <a:solidFill>
                  <a:srgbClr val="FFFFFF"/>
                </a:solidFill>
                <a:latin typeface="Sage Text Regular Beta 3" pitchFamily="2" charset="77"/>
                <a:ea typeface="+mn-ea"/>
                <a:cs typeface="SageText-RegularBeta2"/>
              </a:rPr>
              <a:t>Sage HR Suite Zeitwirtschaft</a:t>
            </a:r>
          </a:p>
        </p:txBody>
      </p:sp>
      <p:sp>
        <p:nvSpPr>
          <p:cNvPr id="19" name="Textfeld 18">
            <a:extLst>
              <a:ext uri="{FF2B5EF4-FFF2-40B4-BE49-F238E27FC236}">
                <a16:creationId xmlns:a16="http://schemas.microsoft.com/office/drawing/2014/main" id="{075378B6-9897-A38C-504E-7B540D83A5A1}"/>
              </a:ext>
            </a:extLst>
          </p:cNvPr>
          <p:cNvSpPr txBox="1"/>
          <p:nvPr/>
        </p:nvSpPr>
        <p:spPr>
          <a:xfrm>
            <a:off x="8546139" y="5041278"/>
            <a:ext cx="850741" cy="258404"/>
          </a:xfrm>
          <a:prstGeom prst="rect">
            <a:avLst/>
          </a:prstGeom>
        </p:spPr>
        <p:txBody>
          <a:bodyPr vert="horz" wrap="square" lIns="0" tIns="12065" rIns="0" bIns="0" rtlCol="0">
            <a:spAutoFit/>
          </a:bodyPr>
          <a:lstStyle/>
          <a:p>
            <a:pPr marL="14288" marR="5080" algn="l" defTabSz="914400" hangingPunct="1"/>
            <a:r>
              <a:rPr lang="de-DE" sz="1600" spc="15" dirty="0" err="1">
                <a:solidFill>
                  <a:srgbClr val="FFFFFF"/>
                </a:solidFill>
                <a:latin typeface="Sage Text Regular Beta 3" pitchFamily="2" charset="77"/>
                <a:cs typeface="SageText-RegularBeta2"/>
              </a:rPr>
              <a:t>Datahub</a:t>
            </a:r>
            <a:endParaRPr lang="de-DE" sz="1600" i="0" kern="1200" spc="15" dirty="0">
              <a:solidFill>
                <a:srgbClr val="FFFFFF"/>
              </a:solidFill>
              <a:latin typeface="Sage Text Regular Beta 3" pitchFamily="2" charset="77"/>
              <a:ea typeface="+mn-ea"/>
              <a:cs typeface="SageText-RegularBeta2"/>
            </a:endParaRPr>
          </a:p>
        </p:txBody>
      </p:sp>
      <p:pic>
        <p:nvPicPr>
          <p:cNvPr id="20" name="Grafik 19">
            <a:extLst>
              <a:ext uri="{FF2B5EF4-FFF2-40B4-BE49-F238E27FC236}">
                <a16:creationId xmlns:a16="http://schemas.microsoft.com/office/drawing/2014/main" id="{4D2A6755-8AA0-6F68-CFB0-55B5C2DA45CC}"/>
              </a:ext>
            </a:extLst>
          </p:cNvPr>
          <p:cNvPicPr>
            <a:picLocks noChangeAspect="1"/>
          </p:cNvPicPr>
          <p:nvPr/>
        </p:nvPicPr>
        <p:blipFill>
          <a:blip r:embed="rId6"/>
          <a:srcRect l="7260" t="9463" r="10762" b="6196"/>
          <a:stretch/>
        </p:blipFill>
        <p:spPr>
          <a:xfrm>
            <a:off x="4431891" y="4551355"/>
            <a:ext cx="1300392" cy="868483"/>
          </a:xfrm>
          <a:prstGeom prst="rect">
            <a:avLst/>
          </a:prstGeom>
        </p:spPr>
      </p:pic>
      <p:cxnSp>
        <p:nvCxnSpPr>
          <p:cNvPr id="22" name="Gerade Verbindung mit Pfeil 21">
            <a:extLst>
              <a:ext uri="{FF2B5EF4-FFF2-40B4-BE49-F238E27FC236}">
                <a16:creationId xmlns:a16="http://schemas.microsoft.com/office/drawing/2014/main" id="{1D656200-6863-1F3C-995F-2E366F08A17C}"/>
              </a:ext>
            </a:extLst>
          </p:cNvPr>
          <p:cNvCxnSpPr>
            <a:cxnSpLocks/>
          </p:cNvCxnSpPr>
          <p:nvPr/>
        </p:nvCxnSpPr>
        <p:spPr>
          <a:xfrm>
            <a:off x="9613962" y="5041278"/>
            <a:ext cx="773680" cy="0"/>
          </a:xfrm>
          <a:prstGeom prst="straightConnector1">
            <a:avLst/>
          </a:prstGeom>
          <a:ln w="38100" cap="rnd">
            <a:solidFill>
              <a:schemeClr val="bg2"/>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23" name="Gerade Verbindung mit Pfeil 22">
            <a:extLst>
              <a:ext uri="{FF2B5EF4-FFF2-40B4-BE49-F238E27FC236}">
                <a16:creationId xmlns:a16="http://schemas.microsoft.com/office/drawing/2014/main" id="{FF748EE1-29DA-717A-D9F8-C1993B3B657F}"/>
              </a:ext>
            </a:extLst>
          </p:cNvPr>
          <p:cNvCxnSpPr>
            <a:cxnSpLocks/>
          </p:cNvCxnSpPr>
          <p:nvPr/>
        </p:nvCxnSpPr>
        <p:spPr>
          <a:xfrm flipH="1">
            <a:off x="9613962" y="5204098"/>
            <a:ext cx="734951" cy="0"/>
          </a:xfrm>
          <a:prstGeom prst="straightConnector1">
            <a:avLst/>
          </a:prstGeom>
          <a:ln w="38100" cap="rnd">
            <a:solidFill>
              <a:schemeClr val="bg2"/>
            </a:solidFill>
            <a:prstDash val="sysDash"/>
            <a:tailEnd type="triangle"/>
          </a:ln>
          <a:effectLst/>
        </p:spPr>
        <p:style>
          <a:lnRef idx="2">
            <a:schemeClr val="accent1"/>
          </a:lnRef>
          <a:fillRef idx="0">
            <a:schemeClr val="accent1"/>
          </a:fillRef>
          <a:effectRef idx="1">
            <a:schemeClr val="accent1"/>
          </a:effectRef>
          <a:fontRef idx="minor">
            <a:schemeClr val="tx1"/>
          </a:fontRef>
        </p:style>
      </p:cxnSp>
      <p:pic>
        <p:nvPicPr>
          <p:cNvPr id="24" name="Grafik 23">
            <a:extLst>
              <a:ext uri="{FF2B5EF4-FFF2-40B4-BE49-F238E27FC236}">
                <a16:creationId xmlns:a16="http://schemas.microsoft.com/office/drawing/2014/main" id="{9C36CCC8-2EBD-6820-9FE4-324933A81FAD}"/>
              </a:ext>
            </a:extLst>
          </p:cNvPr>
          <p:cNvPicPr>
            <a:picLocks noChangeAspect="1"/>
          </p:cNvPicPr>
          <p:nvPr/>
        </p:nvPicPr>
        <p:blipFill>
          <a:blip r:embed="rId5"/>
          <a:stretch>
            <a:fillRect/>
          </a:stretch>
        </p:blipFill>
        <p:spPr>
          <a:xfrm>
            <a:off x="10396755" y="5213181"/>
            <a:ext cx="1419224" cy="369476"/>
          </a:xfrm>
          <a:prstGeom prst="rect">
            <a:avLst/>
          </a:prstGeom>
        </p:spPr>
      </p:pic>
      <p:sp>
        <p:nvSpPr>
          <p:cNvPr id="25" name="Rechteck 24">
            <a:extLst>
              <a:ext uri="{FF2B5EF4-FFF2-40B4-BE49-F238E27FC236}">
                <a16:creationId xmlns:a16="http://schemas.microsoft.com/office/drawing/2014/main" id="{CF32A94C-42F2-06CA-4A1A-FC7DB196B354}"/>
              </a:ext>
            </a:extLst>
          </p:cNvPr>
          <p:cNvSpPr/>
          <p:nvPr/>
        </p:nvSpPr>
        <p:spPr>
          <a:xfrm>
            <a:off x="10400553" y="4697048"/>
            <a:ext cx="1419224" cy="710967"/>
          </a:xfrm>
          <a:prstGeom prst="rect">
            <a:avLst/>
          </a:prstGeom>
          <a:solidFill>
            <a:srgbClr val="6ABD45"/>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26" name="Ellipse 25">
            <a:extLst>
              <a:ext uri="{FF2B5EF4-FFF2-40B4-BE49-F238E27FC236}">
                <a16:creationId xmlns:a16="http://schemas.microsoft.com/office/drawing/2014/main" id="{E4F6BBD7-BE42-5DAC-379F-C8E0B16781A7}"/>
              </a:ext>
            </a:extLst>
          </p:cNvPr>
          <p:cNvSpPr/>
          <p:nvPr/>
        </p:nvSpPr>
        <p:spPr>
          <a:xfrm>
            <a:off x="10400553" y="4556048"/>
            <a:ext cx="1419224" cy="304800"/>
          </a:xfrm>
          <a:prstGeom prst="ellipse">
            <a:avLst/>
          </a:prstGeom>
          <a:solidFill>
            <a:srgbClr val="529756"/>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27" name="Textfeld 26">
            <a:extLst>
              <a:ext uri="{FF2B5EF4-FFF2-40B4-BE49-F238E27FC236}">
                <a16:creationId xmlns:a16="http://schemas.microsoft.com/office/drawing/2014/main" id="{FAA8545B-82AF-DA6E-9955-D9B8EA2EC346}"/>
              </a:ext>
            </a:extLst>
          </p:cNvPr>
          <p:cNvSpPr txBox="1"/>
          <p:nvPr/>
        </p:nvSpPr>
        <p:spPr>
          <a:xfrm>
            <a:off x="10685773" y="4915213"/>
            <a:ext cx="976084" cy="504625"/>
          </a:xfrm>
          <a:prstGeom prst="rect">
            <a:avLst/>
          </a:prstGeom>
        </p:spPr>
        <p:txBody>
          <a:bodyPr vert="horz" wrap="square" lIns="0" tIns="12065" rIns="0" bIns="0" rtlCol="0">
            <a:spAutoFit/>
          </a:bodyPr>
          <a:lstStyle/>
          <a:p>
            <a:pPr marL="14288" marR="5080" algn="l" defTabSz="914400" hangingPunct="1"/>
            <a:r>
              <a:rPr lang="de-DE" sz="1600" spc="15" dirty="0">
                <a:solidFill>
                  <a:srgbClr val="FFFFFF"/>
                </a:solidFill>
                <a:latin typeface="Sage Text Regular Beta 3" pitchFamily="2" charset="77"/>
                <a:cs typeface="SageText-RegularBeta2"/>
              </a:rPr>
              <a:t>CTI Connector</a:t>
            </a:r>
            <a:endParaRPr lang="de-DE" sz="1600" i="0" kern="1200" spc="15" dirty="0">
              <a:solidFill>
                <a:srgbClr val="FFFFFF"/>
              </a:solidFill>
              <a:latin typeface="Sage Text Regular Beta 3" pitchFamily="2" charset="77"/>
              <a:ea typeface="+mn-ea"/>
              <a:cs typeface="SageText-RegularBeta2"/>
            </a:endParaRPr>
          </a:p>
        </p:txBody>
      </p:sp>
      <p:pic>
        <p:nvPicPr>
          <p:cNvPr id="28" name="Grafik 27">
            <a:extLst>
              <a:ext uri="{FF2B5EF4-FFF2-40B4-BE49-F238E27FC236}">
                <a16:creationId xmlns:a16="http://schemas.microsoft.com/office/drawing/2014/main" id="{07C8B8F8-9475-A1E3-6E9C-DF3B1A31503D}"/>
              </a:ext>
            </a:extLst>
          </p:cNvPr>
          <p:cNvPicPr>
            <a:picLocks noChangeAspect="1"/>
          </p:cNvPicPr>
          <p:nvPr/>
        </p:nvPicPr>
        <p:blipFill>
          <a:blip r:embed="rId5"/>
          <a:stretch>
            <a:fillRect/>
          </a:stretch>
        </p:blipFill>
        <p:spPr>
          <a:xfrm>
            <a:off x="8194738" y="4306282"/>
            <a:ext cx="1419224" cy="369476"/>
          </a:xfrm>
          <a:prstGeom prst="rect">
            <a:avLst/>
          </a:prstGeom>
        </p:spPr>
      </p:pic>
      <p:sp>
        <p:nvSpPr>
          <p:cNvPr id="29" name="Rechteck 28">
            <a:extLst>
              <a:ext uri="{FF2B5EF4-FFF2-40B4-BE49-F238E27FC236}">
                <a16:creationId xmlns:a16="http://schemas.microsoft.com/office/drawing/2014/main" id="{682336C5-BA91-6936-3C9C-8A5C0F0D8885}"/>
              </a:ext>
            </a:extLst>
          </p:cNvPr>
          <p:cNvSpPr/>
          <p:nvPr/>
        </p:nvSpPr>
        <p:spPr>
          <a:xfrm>
            <a:off x="8188388" y="2245926"/>
            <a:ext cx="1419224" cy="2245094"/>
          </a:xfrm>
          <a:prstGeom prst="rect">
            <a:avLst/>
          </a:prstGeom>
          <a:solidFill>
            <a:srgbClr val="6ABD45"/>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30" name="Ellipse 29">
            <a:extLst>
              <a:ext uri="{FF2B5EF4-FFF2-40B4-BE49-F238E27FC236}">
                <a16:creationId xmlns:a16="http://schemas.microsoft.com/office/drawing/2014/main" id="{EB72A0EC-FA8B-F3E1-E250-562E773A31A5}"/>
              </a:ext>
            </a:extLst>
          </p:cNvPr>
          <p:cNvSpPr/>
          <p:nvPr/>
        </p:nvSpPr>
        <p:spPr>
          <a:xfrm>
            <a:off x="8191970" y="2094091"/>
            <a:ext cx="1419224" cy="304800"/>
          </a:xfrm>
          <a:prstGeom prst="ellipse">
            <a:avLst/>
          </a:prstGeom>
          <a:solidFill>
            <a:srgbClr val="529756"/>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31" name="Textfeld 30">
            <a:extLst>
              <a:ext uri="{FF2B5EF4-FFF2-40B4-BE49-F238E27FC236}">
                <a16:creationId xmlns:a16="http://schemas.microsoft.com/office/drawing/2014/main" id="{166F8C95-DCED-6725-65C3-AAF7CCF26090}"/>
              </a:ext>
            </a:extLst>
          </p:cNvPr>
          <p:cNvSpPr txBox="1"/>
          <p:nvPr/>
        </p:nvSpPr>
        <p:spPr>
          <a:xfrm>
            <a:off x="8328334" y="2642500"/>
            <a:ext cx="1188720" cy="1366400"/>
          </a:xfrm>
          <a:prstGeom prst="rect">
            <a:avLst/>
          </a:prstGeom>
        </p:spPr>
        <p:txBody>
          <a:bodyPr vert="horz" wrap="square" lIns="0" tIns="12065" rIns="0" bIns="0" rtlCol="0">
            <a:spAutoFit/>
          </a:bodyPr>
          <a:lstStyle/>
          <a:p>
            <a:pPr marL="14288" marR="5080" algn="l" defTabSz="914400" hangingPunct="1"/>
            <a:r>
              <a:rPr lang="de-DE" sz="1600" spc="15" dirty="0">
                <a:solidFill>
                  <a:srgbClr val="FFFFFF"/>
                </a:solidFill>
                <a:latin typeface="Sage Text Regular Beta 3" pitchFamily="2" charset="77"/>
                <a:cs typeface="SageText-RegularBeta2"/>
              </a:rPr>
              <a:t>   Mandant</a:t>
            </a:r>
          </a:p>
          <a:p>
            <a:pPr marL="14288" marR="5080" algn="l" defTabSz="914400" hangingPunct="1"/>
            <a:endParaRPr lang="de-DE" sz="1200" spc="15" dirty="0">
              <a:solidFill>
                <a:srgbClr val="FFFFFF"/>
              </a:solidFill>
              <a:latin typeface="Sage Text Regular Beta 3" pitchFamily="2" charset="77"/>
              <a:cs typeface="SageText-RegularBeta2"/>
            </a:endParaRPr>
          </a:p>
          <a:p>
            <a:pPr marL="14288" marR="5080" algn="l" defTabSz="914400" hangingPunct="1"/>
            <a:endParaRPr lang="de-DE" sz="1200" i="0" kern="1200" spc="15" dirty="0">
              <a:solidFill>
                <a:srgbClr val="FFFFFF"/>
              </a:solidFill>
              <a:latin typeface="Sage Text Regular Beta 3" pitchFamily="2" charset="77"/>
              <a:ea typeface="+mn-ea"/>
              <a:cs typeface="SageText-RegularBeta2"/>
            </a:endParaRPr>
          </a:p>
          <a:p>
            <a:pPr marL="14288" marR="5080" algn="l" defTabSz="914400" hangingPunct="1"/>
            <a:r>
              <a:rPr lang="de-DE" sz="1200" i="0" kern="1200" spc="15" dirty="0">
                <a:solidFill>
                  <a:srgbClr val="FFFFFF"/>
                </a:solidFill>
                <a:latin typeface="Sage Text Regular Beta 3" pitchFamily="2" charset="77"/>
                <a:ea typeface="+mn-ea"/>
                <a:cs typeface="SageText-RegularBeta2"/>
              </a:rPr>
              <a:t>Management</a:t>
            </a:r>
          </a:p>
          <a:p>
            <a:pPr marL="14288" marR="5080" algn="l" defTabSz="914400" hangingPunct="1"/>
            <a:r>
              <a:rPr lang="de-DE" sz="1200" spc="15" dirty="0">
                <a:solidFill>
                  <a:srgbClr val="FFFFFF"/>
                </a:solidFill>
                <a:latin typeface="Sage Text Regular Beta 3" pitchFamily="2" charset="77"/>
                <a:cs typeface="SageText-RegularBeta2"/>
              </a:rPr>
              <a:t>- Geräte</a:t>
            </a:r>
          </a:p>
          <a:p>
            <a:pPr marL="14288" marR="5080" algn="l" defTabSz="914400" hangingPunct="1"/>
            <a:r>
              <a:rPr lang="de-DE" sz="1200" i="0" kern="1200" spc="15" dirty="0">
                <a:solidFill>
                  <a:srgbClr val="FFFFFF"/>
                </a:solidFill>
                <a:latin typeface="Sage Text Regular Beta 3" pitchFamily="2" charset="77"/>
                <a:ea typeface="+mn-ea"/>
                <a:cs typeface="SageText-RegularBeta2"/>
              </a:rPr>
              <a:t>- Apps</a:t>
            </a:r>
          </a:p>
          <a:p>
            <a:pPr marL="14288" marR="5080" algn="l" defTabSz="914400" hangingPunct="1"/>
            <a:r>
              <a:rPr lang="de-DE" sz="1200" spc="15" dirty="0">
                <a:solidFill>
                  <a:srgbClr val="FFFFFF"/>
                </a:solidFill>
                <a:latin typeface="Sage Text Regular Beta 3" pitchFamily="2" charset="77"/>
                <a:cs typeface="SageText-RegularBeta2"/>
              </a:rPr>
              <a:t>- Zutrittskontrolle</a:t>
            </a:r>
            <a:endParaRPr lang="de-DE" sz="1200" i="0" kern="1200" spc="15" dirty="0">
              <a:solidFill>
                <a:srgbClr val="FFFFFF"/>
              </a:solidFill>
              <a:latin typeface="Sage Text Regular Beta 3" pitchFamily="2" charset="77"/>
              <a:ea typeface="+mn-ea"/>
              <a:cs typeface="SageText-RegularBeta2"/>
            </a:endParaRPr>
          </a:p>
        </p:txBody>
      </p:sp>
      <p:sp>
        <p:nvSpPr>
          <p:cNvPr id="32" name="Textfeld 31">
            <a:extLst>
              <a:ext uri="{FF2B5EF4-FFF2-40B4-BE49-F238E27FC236}">
                <a16:creationId xmlns:a16="http://schemas.microsoft.com/office/drawing/2014/main" id="{285BAB98-0D2F-5A0A-92DE-EC0BE43A50B2}"/>
              </a:ext>
            </a:extLst>
          </p:cNvPr>
          <p:cNvSpPr txBox="1"/>
          <p:nvPr/>
        </p:nvSpPr>
        <p:spPr>
          <a:xfrm>
            <a:off x="8514132" y="1655032"/>
            <a:ext cx="817123" cy="443070"/>
          </a:xfrm>
          <a:prstGeom prst="rect">
            <a:avLst/>
          </a:prstGeom>
        </p:spPr>
        <p:txBody>
          <a:bodyPr vert="horz" wrap="square" lIns="0" tIns="12065" rIns="0" bIns="0" rtlCol="0">
            <a:spAutoFit/>
          </a:bodyPr>
          <a:lstStyle/>
          <a:p>
            <a:pPr marL="14288" marR="5080" algn="l" defTabSz="914400" hangingPunct="1"/>
            <a:r>
              <a:rPr lang="de-DE" sz="1400" i="0" kern="1200" spc="15" dirty="0">
                <a:solidFill>
                  <a:schemeClr val="bg1">
                    <a:lumMod val="65000"/>
                    <a:lumOff val="35000"/>
                  </a:schemeClr>
                </a:solidFill>
                <a:latin typeface="Sage Text Regular Beta 3" pitchFamily="2" charset="77"/>
                <a:ea typeface="+mn-ea"/>
                <a:cs typeface="SageText-RegularBeta2"/>
              </a:rPr>
              <a:t>Cloudtime</a:t>
            </a:r>
          </a:p>
          <a:p>
            <a:pPr marL="14288" marR="5080" algn="l" defTabSz="914400" hangingPunct="1"/>
            <a:r>
              <a:rPr lang="de-DE" sz="1400" spc="15" dirty="0">
                <a:solidFill>
                  <a:schemeClr val="bg1">
                    <a:lumMod val="65000"/>
                    <a:lumOff val="35000"/>
                  </a:schemeClr>
                </a:solidFill>
                <a:latin typeface="Sage Text Regular Beta 3" pitchFamily="2" charset="77"/>
                <a:cs typeface="SageText-RegularBeta2"/>
              </a:rPr>
              <a:t>Server</a:t>
            </a:r>
            <a:endParaRPr lang="de-DE" sz="1400" i="0" kern="1200" spc="15" dirty="0">
              <a:solidFill>
                <a:schemeClr val="bg1">
                  <a:lumMod val="65000"/>
                  <a:lumOff val="35000"/>
                </a:schemeClr>
              </a:solidFill>
              <a:latin typeface="Sage Text Regular Beta 3" pitchFamily="2" charset="77"/>
              <a:ea typeface="+mn-ea"/>
              <a:cs typeface="SageText-RegularBeta2"/>
            </a:endParaRPr>
          </a:p>
        </p:txBody>
      </p:sp>
      <p:cxnSp>
        <p:nvCxnSpPr>
          <p:cNvPr id="33" name="Gerade Verbindung mit Pfeil 32">
            <a:extLst>
              <a:ext uri="{FF2B5EF4-FFF2-40B4-BE49-F238E27FC236}">
                <a16:creationId xmlns:a16="http://schemas.microsoft.com/office/drawing/2014/main" id="{4EABAF24-ED20-4BCE-05FC-D828A79E4CC2}"/>
              </a:ext>
            </a:extLst>
          </p:cNvPr>
          <p:cNvCxnSpPr>
            <a:cxnSpLocks/>
          </p:cNvCxnSpPr>
          <p:nvPr/>
        </p:nvCxnSpPr>
        <p:spPr>
          <a:xfrm flipV="1">
            <a:off x="11116602" y="3991699"/>
            <a:ext cx="0" cy="697606"/>
          </a:xfrm>
          <a:prstGeom prst="straightConnector1">
            <a:avLst/>
          </a:prstGeom>
          <a:ln w="38100" cap="rnd">
            <a:solidFill>
              <a:schemeClr val="bg2"/>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4" name="Textfeld 33">
            <a:extLst>
              <a:ext uri="{FF2B5EF4-FFF2-40B4-BE49-F238E27FC236}">
                <a16:creationId xmlns:a16="http://schemas.microsoft.com/office/drawing/2014/main" id="{EAB4D422-E1AA-D93E-ACA8-A53E0E16DEBD}"/>
              </a:ext>
            </a:extLst>
          </p:cNvPr>
          <p:cNvSpPr txBox="1"/>
          <p:nvPr/>
        </p:nvSpPr>
        <p:spPr>
          <a:xfrm>
            <a:off x="10387642" y="4180040"/>
            <a:ext cx="728960" cy="227626"/>
          </a:xfrm>
          <a:prstGeom prst="rect">
            <a:avLst/>
          </a:prstGeom>
        </p:spPr>
        <p:txBody>
          <a:bodyPr vert="horz" wrap="square" lIns="0" tIns="12065" rIns="0" bIns="0" rtlCol="0">
            <a:spAutoFit/>
          </a:bodyPr>
          <a:lstStyle/>
          <a:p>
            <a:pPr marL="14288" marR="5080" algn="l" defTabSz="914400" hangingPunct="1"/>
            <a:r>
              <a:rPr lang="de-DE" sz="1400" spc="15" dirty="0">
                <a:solidFill>
                  <a:schemeClr val="bg1">
                    <a:lumMod val="65000"/>
                    <a:lumOff val="35000"/>
                  </a:schemeClr>
                </a:solidFill>
                <a:latin typeface="Sage Text Regular Beta 3" pitchFamily="2" charset="77"/>
                <a:cs typeface="SageText-RegularBeta2"/>
              </a:rPr>
              <a:t>Sage API</a:t>
            </a:r>
            <a:endParaRPr lang="de-DE" sz="1400" i="0" kern="1200" spc="15" dirty="0">
              <a:solidFill>
                <a:schemeClr val="bg1">
                  <a:lumMod val="65000"/>
                  <a:lumOff val="35000"/>
                </a:schemeClr>
              </a:solidFill>
              <a:latin typeface="Sage Text Regular Beta 3" pitchFamily="2" charset="77"/>
              <a:ea typeface="+mn-ea"/>
              <a:cs typeface="SageText-RegularBeta2"/>
            </a:endParaRPr>
          </a:p>
        </p:txBody>
      </p:sp>
      <p:pic>
        <p:nvPicPr>
          <p:cNvPr id="35" name="Grafik 34">
            <a:extLst>
              <a:ext uri="{FF2B5EF4-FFF2-40B4-BE49-F238E27FC236}">
                <a16:creationId xmlns:a16="http://schemas.microsoft.com/office/drawing/2014/main" id="{1C9B7DA3-BC8D-AF2A-F01E-9CDAF3E214F9}"/>
              </a:ext>
            </a:extLst>
          </p:cNvPr>
          <p:cNvPicPr>
            <a:picLocks noChangeAspect="1"/>
          </p:cNvPicPr>
          <p:nvPr/>
        </p:nvPicPr>
        <p:blipFill>
          <a:blip r:embed="rId5"/>
          <a:stretch>
            <a:fillRect/>
          </a:stretch>
        </p:blipFill>
        <p:spPr>
          <a:xfrm>
            <a:off x="5885139" y="5175260"/>
            <a:ext cx="1419224" cy="369476"/>
          </a:xfrm>
          <a:prstGeom prst="rect">
            <a:avLst/>
          </a:prstGeom>
        </p:spPr>
      </p:pic>
      <p:sp>
        <p:nvSpPr>
          <p:cNvPr id="36" name="Rechteck 35">
            <a:extLst>
              <a:ext uri="{FF2B5EF4-FFF2-40B4-BE49-F238E27FC236}">
                <a16:creationId xmlns:a16="http://schemas.microsoft.com/office/drawing/2014/main" id="{0741A4E6-8DAA-82B8-EAE6-C6034059AA66}"/>
              </a:ext>
            </a:extLst>
          </p:cNvPr>
          <p:cNvSpPr/>
          <p:nvPr/>
        </p:nvSpPr>
        <p:spPr>
          <a:xfrm>
            <a:off x="5888937" y="4659127"/>
            <a:ext cx="1419224" cy="710967"/>
          </a:xfrm>
          <a:prstGeom prst="rect">
            <a:avLst/>
          </a:prstGeom>
          <a:solidFill>
            <a:srgbClr val="6ABD45"/>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37" name="Ellipse 36">
            <a:extLst>
              <a:ext uri="{FF2B5EF4-FFF2-40B4-BE49-F238E27FC236}">
                <a16:creationId xmlns:a16="http://schemas.microsoft.com/office/drawing/2014/main" id="{809FD11E-E54F-0906-FD06-9EEC7452A1A1}"/>
              </a:ext>
            </a:extLst>
          </p:cNvPr>
          <p:cNvSpPr/>
          <p:nvPr/>
        </p:nvSpPr>
        <p:spPr>
          <a:xfrm>
            <a:off x="5888937" y="4518127"/>
            <a:ext cx="1419224" cy="304800"/>
          </a:xfrm>
          <a:prstGeom prst="ellipse">
            <a:avLst/>
          </a:prstGeom>
          <a:solidFill>
            <a:srgbClr val="529756"/>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38" name="Textfeld 37">
            <a:extLst>
              <a:ext uri="{FF2B5EF4-FFF2-40B4-BE49-F238E27FC236}">
                <a16:creationId xmlns:a16="http://schemas.microsoft.com/office/drawing/2014/main" id="{E8C52173-2303-0BF4-DADD-7538BDE1B5AF}"/>
              </a:ext>
            </a:extLst>
          </p:cNvPr>
          <p:cNvSpPr txBox="1"/>
          <p:nvPr/>
        </p:nvSpPr>
        <p:spPr>
          <a:xfrm>
            <a:off x="4284608" y="4102179"/>
            <a:ext cx="2240678" cy="227626"/>
          </a:xfrm>
          <a:prstGeom prst="rect">
            <a:avLst/>
          </a:prstGeom>
        </p:spPr>
        <p:txBody>
          <a:bodyPr vert="horz" wrap="square" lIns="0" tIns="12065" rIns="0" bIns="0" rtlCol="0">
            <a:spAutoFit/>
          </a:bodyPr>
          <a:lstStyle/>
          <a:p>
            <a:pPr marL="14288" marR="5080" algn="l" defTabSz="914400" hangingPunct="1"/>
            <a:r>
              <a:rPr lang="de-DE" sz="1400" spc="15" dirty="0">
                <a:solidFill>
                  <a:schemeClr val="bg1">
                    <a:lumMod val="65000"/>
                    <a:lumOff val="35000"/>
                  </a:schemeClr>
                </a:solidFill>
                <a:latin typeface="Sage Text Regular Beta 3" pitchFamily="2" charset="77"/>
                <a:cs typeface="SageText-RegularBeta2"/>
              </a:rPr>
              <a:t>Timi2 / </a:t>
            </a:r>
            <a:r>
              <a:rPr lang="de-DE" sz="1400" spc="15" dirty="0" err="1">
                <a:solidFill>
                  <a:schemeClr val="bg1">
                    <a:lumMod val="65000"/>
                    <a:lumOff val="35000"/>
                  </a:schemeClr>
                </a:solidFill>
                <a:latin typeface="Sage Text Regular Beta 3" pitchFamily="2" charset="77"/>
                <a:cs typeface="SageText-RegularBeta2"/>
              </a:rPr>
              <a:t>TimiPro</a:t>
            </a:r>
            <a:r>
              <a:rPr lang="de-DE" sz="1400" spc="15" dirty="0">
                <a:solidFill>
                  <a:schemeClr val="bg1">
                    <a:lumMod val="65000"/>
                    <a:lumOff val="35000"/>
                  </a:schemeClr>
                </a:solidFill>
                <a:latin typeface="Sage Text Regular Beta 3" pitchFamily="2" charset="77"/>
                <a:cs typeface="SageText-RegularBeta2"/>
              </a:rPr>
              <a:t> / </a:t>
            </a:r>
            <a:r>
              <a:rPr lang="de-DE" sz="1400" spc="15" dirty="0" err="1">
                <a:solidFill>
                  <a:schemeClr val="bg1">
                    <a:lumMod val="65000"/>
                    <a:lumOff val="35000"/>
                  </a:schemeClr>
                </a:solidFill>
                <a:latin typeface="Sage Text Regular Beta 3" pitchFamily="2" charset="77"/>
                <a:cs typeface="SageText-RegularBeta2"/>
              </a:rPr>
              <a:t>Datafox</a:t>
            </a:r>
            <a:endParaRPr lang="de-DE" sz="1400" i="0" kern="1200" spc="15" dirty="0">
              <a:solidFill>
                <a:schemeClr val="bg1">
                  <a:lumMod val="65000"/>
                  <a:lumOff val="35000"/>
                </a:schemeClr>
              </a:solidFill>
              <a:latin typeface="Sage Text Regular Beta 3" pitchFamily="2" charset="77"/>
              <a:ea typeface="+mn-ea"/>
              <a:cs typeface="SageText-RegularBeta2"/>
            </a:endParaRPr>
          </a:p>
        </p:txBody>
      </p:sp>
      <p:cxnSp>
        <p:nvCxnSpPr>
          <p:cNvPr id="39" name="Gerade Verbindung mit Pfeil 38">
            <a:extLst>
              <a:ext uri="{FF2B5EF4-FFF2-40B4-BE49-F238E27FC236}">
                <a16:creationId xmlns:a16="http://schemas.microsoft.com/office/drawing/2014/main" id="{F06F77A6-1529-48E5-2518-A7FF5A860976}"/>
              </a:ext>
            </a:extLst>
          </p:cNvPr>
          <p:cNvCxnSpPr>
            <a:cxnSpLocks/>
          </p:cNvCxnSpPr>
          <p:nvPr/>
        </p:nvCxnSpPr>
        <p:spPr>
          <a:xfrm>
            <a:off x="7348538" y="5126710"/>
            <a:ext cx="820736" cy="0"/>
          </a:xfrm>
          <a:prstGeom prst="straightConnector1">
            <a:avLst/>
          </a:prstGeom>
          <a:ln w="38100" cap="rnd">
            <a:solidFill>
              <a:schemeClr val="bg2"/>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40" name="Gerade Verbindung mit Pfeil 39">
            <a:extLst>
              <a:ext uri="{FF2B5EF4-FFF2-40B4-BE49-F238E27FC236}">
                <a16:creationId xmlns:a16="http://schemas.microsoft.com/office/drawing/2014/main" id="{3799F9FD-9652-F188-5A69-1A2CE77160EC}"/>
              </a:ext>
            </a:extLst>
          </p:cNvPr>
          <p:cNvCxnSpPr>
            <a:cxnSpLocks/>
          </p:cNvCxnSpPr>
          <p:nvPr/>
        </p:nvCxnSpPr>
        <p:spPr>
          <a:xfrm flipH="1">
            <a:off x="7304363" y="5276697"/>
            <a:ext cx="864911" cy="0"/>
          </a:xfrm>
          <a:prstGeom prst="straightConnector1">
            <a:avLst/>
          </a:prstGeom>
          <a:ln w="38100" cap="rnd">
            <a:solidFill>
              <a:schemeClr val="bg2"/>
            </a:solidFill>
            <a:prstDash val="sysDash"/>
            <a:tailEnd type="triangle"/>
          </a:ln>
          <a:effectLst/>
        </p:spPr>
        <p:style>
          <a:lnRef idx="2">
            <a:schemeClr val="accent1"/>
          </a:lnRef>
          <a:fillRef idx="0">
            <a:schemeClr val="accent1"/>
          </a:fillRef>
          <a:effectRef idx="1">
            <a:schemeClr val="accent1"/>
          </a:effectRef>
          <a:fontRef idx="minor">
            <a:schemeClr val="tx1"/>
          </a:fontRef>
        </p:style>
      </p:cxnSp>
      <p:grpSp>
        <p:nvGrpSpPr>
          <p:cNvPr id="41" name="Gruppieren 40">
            <a:extLst>
              <a:ext uri="{FF2B5EF4-FFF2-40B4-BE49-F238E27FC236}">
                <a16:creationId xmlns:a16="http://schemas.microsoft.com/office/drawing/2014/main" id="{46E8C303-4774-5C1D-1A7F-F60C6E7D9018}"/>
              </a:ext>
            </a:extLst>
          </p:cNvPr>
          <p:cNvGrpSpPr/>
          <p:nvPr/>
        </p:nvGrpSpPr>
        <p:grpSpPr>
          <a:xfrm>
            <a:off x="5997366" y="3233127"/>
            <a:ext cx="913844" cy="774522"/>
            <a:chOff x="1157894" y="3205827"/>
            <a:chExt cx="913844" cy="774522"/>
          </a:xfrm>
        </p:grpSpPr>
        <p:pic>
          <p:nvPicPr>
            <p:cNvPr id="62" name="Grafik 61">
              <a:extLst>
                <a:ext uri="{FF2B5EF4-FFF2-40B4-BE49-F238E27FC236}">
                  <a16:creationId xmlns:a16="http://schemas.microsoft.com/office/drawing/2014/main" id="{C1FE8490-53A9-D3A4-4ACE-37A4EC2CEE03}"/>
                </a:ext>
              </a:extLst>
            </p:cNvPr>
            <p:cNvPicPr>
              <a:picLocks noChangeAspect="1"/>
            </p:cNvPicPr>
            <p:nvPr/>
          </p:nvPicPr>
          <p:blipFill>
            <a:blip r:embed="rId7"/>
            <a:srcRect l="14637" t="9324" r="12508" b="14278"/>
            <a:stretch/>
          </p:blipFill>
          <p:spPr>
            <a:xfrm>
              <a:off x="1157894" y="3205827"/>
              <a:ext cx="675850" cy="669940"/>
            </a:xfrm>
            <a:prstGeom prst="rect">
              <a:avLst/>
            </a:prstGeom>
          </p:spPr>
        </p:pic>
        <p:pic>
          <p:nvPicPr>
            <p:cNvPr id="63" name="Grafik 62">
              <a:extLst>
                <a:ext uri="{FF2B5EF4-FFF2-40B4-BE49-F238E27FC236}">
                  <a16:creationId xmlns:a16="http://schemas.microsoft.com/office/drawing/2014/main" id="{65F5000B-80B1-1399-3AE6-DF918C9DF6CB}"/>
                </a:ext>
              </a:extLst>
            </p:cNvPr>
            <p:cNvPicPr>
              <a:picLocks noChangeAspect="1"/>
            </p:cNvPicPr>
            <p:nvPr/>
          </p:nvPicPr>
          <p:blipFill>
            <a:blip r:embed="rId8"/>
            <a:srcRect l="7113" t="4498" r="6135" b="5265"/>
            <a:stretch/>
          </p:blipFill>
          <p:spPr>
            <a:xfrm>
              <a:off x="1412068" y="3339926"/>
              <a:ext cx="659670" cy="640423"/>
            </a:xfrm>
            <a:prstGeom prst="rect">
              <a:avLst/>
            </a:prstGeom>
          </p:spPr>
        </p:pic>
      </p:grpSp>
      <p:grpSp>
        <p:nvGrpSpPr>
          <p:cNvPr id="42" name="Gruppieren 41">
            <a:extLst>
              <a:ext uri="{FF2B5EF4-FFF2-40B4-BE49-F238E27FC236}">
                <a16:creationId xmlns:a16="http://schemas.microsoft.com/office/drawing/2014/main" id="{D8F2C1D3-C1A1-1004-FAF3-584228DDB108}"/>
              </a:ext>
            </a:extLst>
          </p:cNvPr>
          <p:cNvGrpSpPr/>
          <p:nvPr/>
        </p:nvGrpSpPr>
        <p:grpSpPr>
          <a:xfrm>
            <a:off x="5997366" y="2251757"/>
            <a:ext cx="865669" cy="710700"/>
            <a:chOff x="1236181" y="2268567"/>
            <a:chExt cx="947630" cy="794919"/>
          </a:xfrm>
        </p:grpSpPr>
        <p:pic>
          <p:nvPicPr>
            <p:cNvPr id="60" name="Grafik 59">
              <a:extLst>
                <a:ext uri="{FF2B5EF4-FFF2-40B4-BE49-F238E27FC236}">
                  <a16:creationId xmlns:a16="http://schemas.microsoft.com/office/drawing/2014/main" id="{A1DF1DE4-42A5-FBE9-A38B-5E65055759D4}"/>
                </a:ext>
              </a:extLst>
            </p:cNvPr>
            <p:cNvPicPr>
              <a:picLocks noChangeAspect="1"/>
            </p:cNvPicPr>
            <p:nvPr/>
          </p:nvPicPr>
          <p:blipFill>
            <a:blip r:embed="rId9"/>
            <a:stretch>
              <a:fillRect/>
            </a:stretch>
          </p:blipFill>
          <p:spPr>
            <a:xfrm>
              <a:off x="1236181" y="2268567"/>
              <a:ext cx="779615" cy="635369"/>
            </a:xfrm>
            <a:prstGeom prst="rect">
              <a:avLst/>
            </a:prstGeom>
          </p:spPr>
        </p:pic>
        <p:pic>
          <p:nvPicPr>
            <p:cNvPr id="61" name="Grafik 60">
              <a:extLst>
                <a:ext uri="{FF2B5EF4-FFF2-40B4-BE49-F238E27FC236}">
                  <a16:creationId xmlns:a16="http://schemas.microsoft.com/office/drawing/2014/main" id="{7D7A2561-44AE-C7A1-A6D4-277C24BCFC3A}"/>
                </a:ext>
              </a:extLst>
            </p:cNvPr>
            <p:cNvPicPr>
              <a:picLocks noChangeAspect="1"/>
            </p:cNvPicPr>
            <p:nvPr/>
          </p:nvPicPr>
          <p:blipFill>
            <a:blip r:embed="rId10"/>
            <a:srcRect l="8489" t="4765" r="10225" b="9127"/>
            <a:stretch/>
          </p:blipFill>
          <p:spPr>
            <a:xfrm>
              <a:off x="1843513" y="2443713"/>
              <a:ext cx="340298" cy="619773"/>
            </a:xfrm>
            <a:prstGeom prst="rect">
              <a:avLst/>
            </a:prstGeom>
          </p:spPr>
        </p:pic>
      </p:grpSp>
      <p:grpSp>
        <p:nvGrpSpPr>
          <p:cNvPr id="43" name="Gruppieren 42">
            <a:extLst>
              <a:ext uri="{FF2B5EF4-FFF2-40B4-BE49-F238E27FC236}">
                <a16:creationId xmlns:a16="http://schemas.microsoft.com/office/drawing/2014/main" id="{60F43BD1-8BAC-36A9-CB28-4CE6FCD39AFB}"/>
              </a:ext>
            </a:extLst>
          </p:cNvPr>
          <p:cNvGrpSpPr/>
          <p:nvPr/>
        </p:nvGrpSpPr>
        <p:grpSpPr>
          <a:xfrm>
            <a:off x="5950344" y="1228924"/>
            <a:ext cx="769846" cy="834428"/>
            <a:chOff x="1337449" y="1277519"/>
            <a:chExt cx="769846" cy="834428"/>
          </a:xfrm>
        </p:grpSpPr>
        <p:pic>
          <p:nvPicPr>
            <p:cNvPr id="58" name="Grafik 57">
              <a:extLst>
                <a:ext uri="{FF2B5EF4-FFF2-40B4-BE49-F238E27FC236}">
                  <a16:creationId xmlns:a16="http://schemas.microsoft.com/office/drawing/2014/main" id="{FB363E57-41F1-04D8-73D8-8A7593D80E8F}"/>
                </a:ext>
              </a:extLst>
            </p:cNvPr>
            <p:cNvPicPr>
              <a:picLocks noChangeAspect="1"/>
            </p:cNvPicPr>
            <p:nvPr/>
          </p:nvPicPr>
          <p:blipFill>
            <a:blip r:embed="rId11"/>
            <a:stretch>
              <a:fillRect/>
            </a:stretch>
          </p:blipFill>
          <p:spPr>
            <a:xfrm>
              <a:off x="1560193" y="1277519"/>
              <a:ext cx="547102" cy="834428"/>
            </a:xfrm>
            <a:prstGeom prst="rect">
              <a:avLst/>
            </a:prstGeom>
          </p:spPr>
        </p:pic>
        <p:pic>
          <p:nvPicPr>
            <p:cNvPr id="59" name="Grafik 58">
              <a:extLst>
                <a:ext uri="{FF2B5EF4-FFF2-40B4-BE49-F238E27FC236}">
                  <a16:creationId xmlns:a16="http://schemas.microsoft.com/office/drawing/2014/main" id="{32D4EA0D-8435-DE7F-1C1B-A242AE827976}"/>
                </a:ext>
              </a:extLst>
            </p:cNvPr>
            <p:cNvPicPr>
              <a:picLocks noChangeAspect="1"/>
            </p:cNvPicPr>
            <p:nvPr/>
          </p:nvPicPr>
          <p:blipFill>
            <a:blip r:embed="rId12"/>
            <a:stretch>
              <a:fillRect/>
            </a:stretch>
          </p:blipFill>
          <p:spPr>
            <a:xfrm>
              <a:off x="1337449" y="1696795"/>
              <a:ext cx="694948" cy="260223"/>
            </a:xfrm>
            <a:prstGeom prst="rect">
              <a:avLst/>
            </a:prstGeom>
          </p:spPr>
        </p:pic>
      </p:grpSp>
      <p:sp>
        <p:nvSpPr>
          <p:cNvPr id="44" name="Textfeld 43">
            <a:extLst>
              <a:ext uri="{FF2B5EF4-FFF2-40B4-BE49-F238E27FC236}">
                <a16:creationId xmlns:a16="http://schemas.microsoft.com/office/drawing/2014/main" id="{582C436F-EE0D-27E3-E109-CBEF74C96ECE}"/>
              </a:ext>
            </a:extLst>
          </p:cNvPr>
          <p:cNvSpPr txBox="1"/>
          <p:nvPr/>
        </p:nvSpPr>
        <p:spPr>
          <a:xfrm>
            <a:off x="4271908" y="3097493"/>
            <a:ext cx="1525749" cy="227626"/>
          </a:xfrm>
          <a:prstGeom prst="rect">
            <a:avLst/>
          </a:prstGeom>
        </p:spPr>
        <p:txBody>
          <a:bodyPr vert="horz" wrap="square" lIns="0" tIns="12065" rIns="0" bIns="0" rtlCol="0">
            <a:spAutoFit/>
          </a:bodyPr>
          <a:lstStyle/>
          <a:p>
            <a:pPr marL="14288" marR="5080" algn="l" defTabSz="914400" hangingPunct="1"/>
            <a:r>
              <a:rPr lang="de-DE" sz="1400" spc="15" dirty="0">
                <a:solidFill>
                  <a:schemeClr val="bg1">
                    <a:lumMod val="65000"/>
                    <a:lumOff val="35000"/>
                  </a:schemeClr>
                </a:solidFill>
                <a:latin typeface="Sage Text Regular Beta 3" pitchFamily="2" charset="77"/>
                <a:cs typeface="SageText-RegularBeta2"/>
              </a:rPr>
              <a:t>K</a:t>
            </a:r>
            <a:r>
              <a:rPr lang="de-DE" sz="1400" i="0" kern="1200" spc="15" dirty="0">
                <a:solidFill>
                  <a:schemeClr val="bg1">
                    <a:lumMod val="65000"/>
                    <a:lumOff val="35000"/>
                  </a:schemeClr>
                </a:solidFill>
                <a:latin typeface="Sage Text Regular Beta 3" pitchFamily="2" charset="77"/>
                <a:ea typeface="+mn-ea"/>
                <a:cs typeface="SageText-RegularBeta2"/>
              </a:rPr>
              <a:t>aro / Karo Touch</a:t>
            </a:r>
          </a:p>
        </p:txBody>
      </p:sp>
      <p:sp>
        <p:nvSpPr>
          <p:cNvPr id="45" name="Textfeld 44">
            <a:extLst>
              <a:ext uri="{FF2B5EF4-FFF2-40B4-BE49-F238E27FC236}">
                <a16:creationId xmlns:a16="http://schemas.microsoft.com/office/drawing/2014/main" id="{DF103782-DCDA-1D3D-EF9A-F6E7B1EB806A}"/>
              </a:ext>
            </a:extLst>
          </p:cNvPr>
          <p:cNvSpPr txBox="1"/>
          <p:nvPr/>
        </p:nvSpPr>
        <p:spPr>
          <a:xfrm>
            <a:off x="4275874" y="2102761"/>
            <a:ext cx="1443482" cy="443070"/>
          </a:xfrm>
          <a:prstGeom prst="rect">
            <a:avLst/>
          </a:prstGeom>
        </p:spPr>
        <p:txBody>
          <a:bodyPr vert="horz" wrap="square" lIns="0" tIns="12065" rIns="0" bIns="0" rtlCol="0">
            <a:spAutoFit/>
          </a:bodyPr>
          <a:lstStyle/>
          <a:p>
            <a:pPr marL="14288" marR="5080" algn="l" defTabSz="914400" hangingPunct="1"/>
            <a:r>
              <a:rPr lang="de-DE" sz="1400" i="0" kern="1200" spc="15" dirty="0">
                <a:solidFill>
                  <a:schemeClr val="bg1">
                    <a:lumMod val="65000"/>
                    <a:lumOff val="35000"/>
                  </a:schemeClr>
                </a:solidFill>
                <a:latin typeface="Sage Text Regular Beta 3" pitchFamily="2" charset="77"/>
                <a:ea typeface="+mn-ea"/>
                <a:cs typeface="SageText-RegularBeta2"/>
              </a:rPr>
              <a:t>Cloudtime App </a:t>
            </a:r>
          </a:p>
          <a:p>
            <a:pPr marL="14288" marR="5080" algn="l" defTabSz="914400" hangingPunct="1"/>
            <a:r>
              <a:rPr lang="de-DE" sz="1400" i="0" kern="1200" spc="15" dirty="0">
                <a:solidFill>
                  <a:schemeClr val="bg1">
                    <a:lumMod val="65000"/>
                    <a:lumOff val="35000"/>
                  </a:schemeClr>
                </a:solidFill>
                <a:latin typeface="Sage Text Regular Beta 3" pitchFamily="2" charset="77"/>
                <a:ea typeface="+mn-ea"/>
                <a:cs typeface="SageText-RegularBeta2"/>
              </a:rPr>
              <a:t>persönlich / Team</a:t>
            </a:r>
          </a:p>
        </p:txBody>
      </p:sp>
      <p:sp>
        <p:nvSpPr>
          <p:cNvPr id="46" name="Textfeld 45">
            <a:extLst>
              <a:ext uri="{FF2B5EF4-FFF2-40B4-BE49-F238E27FC236}">
                <a16:creationId xmlns:a16="http://schemas.microsoft.com/office/drawing/2014/main" id="{9ADD10E6-9269-AABC-6D7A-33F4F07ADB1C}"/>
              </a:ext>
            </a:extLst>
          </p:cNvPr>
          <p:cNvSpPr txBox="1"/>
          <p:nvPr/>
        </p:nvSpPr>
        <p:spPr>
          <a:xfrm>
            <a:off x="4275874" y="1143550"/>
            <a:ext cx="2644080" cy="227626"/>
          </a:xfrm>
          <a:prstGeom prst="rect">
            <a:avLst/>
          </a:prstGeom>
        </p:spPr>
        <p:txBody>
          <a:bodyPr vert="horz" wrap="square" lIns="0" tIns="12065" rIns="0" bIns="0" rtlCol="0">
            <a:spAutoFit/>
          </a:bodyPr>
          <a:lstStyle/>
          <a:p>
            <a:pPr marL="14288" marR="5080" algn="l" defTabSz="914400" hangingPunct="1"/>
            <a:r>
              <a:rPr lang="de-DE" sz="1400" spc="15" dirty="0">
                <a:solidFill>
                  <a:schemeClr val="bg1">
                    <a:lumMod val="65000"/>
                    <a:lumOff val="35000"/>
                  </a:schemeClr>
                </a:solidFill>
                <a:latin typeface="Sage Text Regular Beta 3" pitchFamily="2" charset="77"/>
                <a:cs typeface="SageText-RegularBeta2"/>
              </a:rPr>
              <a:t>Zutrittskontrolle</a:t>
            </a:r>
            <a:endParaRPr lang="de-DE" sz="1400" i="0" kern="1200" spc="15" dirty="0">
              <a:solidFill>
                <a:schemeClr val="bg1">
                  <a:lumMod val="65000"/>
                  <a:lumOff val="35000"/>
                </a:schemeClr>
              </a:solidFill>
              <a:latin typeface="Sage Text Regular Beta 3" pitchFamily="2" charset="77"/>
              <a:ea typeface="+mn-ea"/>
              <a:cs typeface="SageText-RegularBeta2"/>
            </a:endParaRPr>
          </a:p>
        </p:txBody>
      </p:sp>
      <p:cxnSp>
        <p:nvCxnSpPr>
          <p:cNvPr id="47" name="Gerader Verbinder 46">
            <a:extLst>
              <a:ext uri="{FF2B5EF4-FFF2-40B4-BE49-F238E27FC236}">
                <a16:creationId xmlns:a16="http://schemas.microsoft.com/office/drawing/2014/main" id="{AF122230-7D9C-4457-F80B-096034539C5B}"/>
              </a:ext>
            </a:extLst>
          </p:cNvPr>
          <p:cNvCxnSpPr>
            <a:cxnSpLocks/>
          </p:cNvCxnSpPr>
          <p:nvPr/>
        </p:nvCxnSpPr>
        <p:spPr>
          <a:xfrm>
            <a:off x="4159141" y="2092536"/>
            <a:ext cx="3244282" cy="0"/>
          </a:xfrm>
          <a:prstGeom prst="line">
            <a:avLst/>
          </a:prstGeom>
          <a:ln w="9525" cap="rnd">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Gerader Verbinder 47">
            <a:extLst>
              <a:ext uri="{FF2B5EF4-FFF2-40B4-BE49-F238E27FC236}">
                <a16:creationId xmlns:a16="http://schemas.microsoft.com/office/drawing/2014/main" id="{804D5772-3A2C-3CF4-2C17-A90CB7F4598F}"/>
              </a:ext>
            </a:extLst>
          </p:cNvPr>
          <p:cNvCxnSpPr>
            <a:cxnSpLocks/>
          </p:cNvCxnSpPr>
          <p:nvPr/>
        </p:nvCxnSpPr>
        <p:spPr>
          <a:xfrm>
            <a:off x="4159889" y="3092272"/>
            <a:ext cx="3244282" cy="0"/>
          </a:xfrm>
          <a:prstGeom prst="line">
            <a:avLst/>
          </a:prstGeom>
          <a:ln w="9525" cap="rnd">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Gerader Verbinder 48">
            <a:extLst>
              <a:ext uri="{FF2B5EF4-FFF2-40B4-BE49-F238E27FC236}">
                <a16:creationId xmlns:a16="http://schemas.microsoft.com/office/drawing/2014/main" id="{020B5D31-66BC-3CA0-3981-BA63C33F4D2C}"/>
              </a:ext>
            </a:extLst>
          </p:cNvPr>
          <p:cNvCxnSpPr>
            <a:cxnSpLocks/>
          </p:cNvCxnSpPr>
          <p:nvPr/>
        </p:nvCxnSpPr>
        <p:spPr>
          <a:xfrm>
            <a:off x="4159141" y="4064356"/>
            <a:ext cx="3244282" cy="0"/>
          </a:xfrm>
          <a:prstGeom prst="line">
            <a:avLst/>
          </a:prstGeom>
          <a:ln w="9525" cap="rnd">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Gerade Verbindung mit Pfeil 49">
            <a:extLst>
              <a:ext uri="{FF2B5EF4-FFF2-40B4-BE49-F238E27FC236}">
                <a16:creationId xmlns:a16="http://schemas.microsoft.com/office/drawing/2014/main" id="{0DE085BD-7798-9E80-7DE4-D4ED6DFD88FD}"/>
              </a:ext>
            </a:extLst>
          </p:cNvPr>
          <p:cNvCxnSpPr>
            <a:cxnSpLocks/>
          </p:cNvCxnSpPr>
          <p:nvPr/>
        </p:nvCxnSpPr>
        <p:spPr>
          <a:xfrm flipV="1">
            <a:off x="7632428" y="4935009"/>
            <a:ext cx="568687" cy="5220"/>
          </a:xfrm>
          <a:prstGeom prst="straightConnector1">
            <a:avLst/>
          </a:prstGeom>
          <a:ln w="38100" cap="rnd">
            <a:solidFill>
              <a:schemeClr val="bg2"/>
            </a:solidFill>
            <a:prstDash val="sysDash"/>
            <a:tailEnd type="none"/>
          </a:ln>
          <a:effectLst/>
        </p:spPr>
        <p:style>
          <a:lnRef idx="2">
            <a:schemeClr val="accent1"/>
          </a:lnRef>
          <a:fillRef idx="0">
            <a:schemeClr val="accent1"/>
          </a:fillRef>
          <a:effectRef idx="1">
            <a:schemeClr val="accent1"/>
          </a:effectRef>
          <a:fontRef idx="minor">
            <a:schemeClr val="tx1"/>
          </a:fontRef>
        </p:style>
      </p:cxnSp>
      <p:cxnSp>
        <p:nvCxnSpPr>
          <p:cNvPr id="51" name="Gerade Verbindung mit Pfeil 50">
            <a:extLst>
              <a:ext uri="{FF2B5EF4-FFF2-40B4-BE49-F238E27FC236}">
                <a16:creationId xmlns:a16="http://schemas.microsoft.com/office/drawing/2014/main" id="{0304FB90-BC87-27CF-002B-FA1210963D97}"/>
              </a:ext>
            </a:extLst>
          </p:cNvPr>
          <p:cNvCxnSpPr>
            <a:cxnSpLocks/>
          </p:cNvCxnSpPr>
          <p:nvPr/>
        </p:nvCxnSpPr>
        <p:spPr>
          <a:xfrm>
            <a:off x="7624255" y="2673245"/>
            <a:ext cx="0" cy="2243253"/>
          </a:xfrm>
          <a:prstGeom prst="straightConnector1">
            <a:avLst/>
          </a:prstGeom>
          <a:ln w="38100" cap="rnd">
            <a:solidFill>
              <a:schemeClr val="bg2"/>
            </a:solidFill>
            <a:prstDash val="sysDash"/>
            <a:tailEnd type="none"/>
          </a:ln>
          <a:effectLst/>
        </p:spPr>
        <p:style>
          <a:lnRef idx="2">
            <a:schemeClr val="accent1"/>
          </a:lnRef>
          <a:fillRef idx="0">
            <a:schemeClr val="accent1"/>
          </a:fillRef>
          <a:effectRef idx="1">
            <a:schemeClr val="accent1"/>
          </a:effectRef>
          <a:fontRef idx="minor">
            <a:schemeClr val="tx1"/>
          </a:fontRef>
        </p:style>
      </p:cxnSp>
      <p:cxnSp>
        <p:nvCxnSpPr>
          <p:cNvPr id="52" name="Gerade Verbindung mit Pfeil 51">
            <a:extLst>
              <a:ext uri="{FF2B5EF4-FFF2-40B4-BE49-F238E27FC236}">
                <a16:creationId xmlns:a16="http://schemas.microsoft.com/office/drawing/2014/main" id="{03378D5F-0A68-3E2B-A646-88840EFA9B57}"/>
              </a:ext>
            </a:extLst>
          </p:cNvPr>
          <p:cNvCxnSpPr>
            <a:cxnSpLocks/>
          </p:cNvCxnSpPr>
          <p:nvPr/>
        </p:nvCxnSpPr>
        <p:spPr>
          <a:xfrm>
            <a:off x="7839384" y="4779724"/>
            <a:ext cx="364906" cy="0"/>
          </a:xfrm>
          <a:prstGeom prst="straightConnector1">
            <a:avLst/>
          </a:prstGeom>
          <a:ln w="38100" cap="rnd">
            <a:solidFill>
              <a:schemeClr val="bg2"/>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53" name="Gerade Verbindung mit Pfeil 52">
            <a:extLst>
              <a:ext uri="{FF2B5EF4-FFF2-40B4-BE49-F238E27FC236}">
                <a16:creationId xmlns:a16="http://schemas.microsoft.com/office/drawing/2014/main" id="{ED4B9033-76E8-943C-D1A6-19DCA29CEEE8}"/>
              </a:ext>
            </a:extLst>
          </p:cNvPr>
          <p:cNvCxnSpPr>
            <a:cxnSpLocks/>
          </p:cNvCxnSpPr>
          <p:nvPr/>
        </p:nvCxnSpPr>
        <p:spPr>
          <a:xfrm>
            <a:off x="7835585" y="2545831"/>
            <a:ext cx="0" cy="2171835"/>
          </a:xfrm>
          <a:prstGeom prst="straightConnector1">
            <a:avLst/>
          </a:prstGeom>
          <a:ln w="38100" cap="rnd">
            <a:solidFill>
              <a:schemeClr val="bg2"/>
            </a:solidFill>
            <a:prstDash val="sysDash"/>
            <a:tailEnd type="none"/>
          </a:ln>
          <a:effectLst/>
        </p:spPr>
        <p:style>
          <a:lnRef idx="2">
            <a:schemeClr val="accent1"/>
          </a:lnRef>
          <a:fillRef idx="0">
            <a:schemeClr val="accent1"/>
          </a:fillRef>
          <a:effectRef idx="1">
            <a:schemeClr val="accent1"/>
          </a:effectRef>
          <a:fontRef idx="minor">
            <a:schemeClr val="tx1"/>
          </a:fontRef>
        </p:style>
      </p:cxnSp>
      <p:cxnSp>
        <p:nvCxnSpPr>
          <p:cNvPr id="54" name="Gerade Verbindung mit Pfeil 53">
            <a:extLst>
              <a:ext uri="{FF2B5EF4-FFF2-40B4-BE49-F238E27FC236}">
                <a16:creationId xmlns:a16="http://schemas.microsoft.com/office/drawing/2014/main" id="{ADC3D115-633F-5CBB-DA75-40CAA281CBBE}"/>
              </a:ext>
            </a:extLst>
          </p:cNvPr>
          <p:cNvCxnSpPr>
            <a:cxnSpLocks/>
          </p:cNvCxnSpPr>
          <p:nvPr/>
        </p:nvCxnSpPr>
        <p:spPr>
          <a:xfrm>
            <a:off x="7420337" y="2463032"/>
            <a:ext cx="415248" cy="0"/>
          </a:xfrm>
          <a:prstGeom prst="straightConnector1">
            <a:avLst/>
          </a:prstGeom>
          <a:ln w="38100" cap="rnd">
            <a:solidFill>
              <a:schemeClr val="bg2"/>
            </a:solidFill>
            <a:prstDash val="sysDash"/>
            <a:tailEnd type="none"/>
          </a:ln>
          <a:effectLst/>
        </p:spPr>
        <p:style>
          <a:lnRef idx="2">
            <a:schemeClr val="accent1"/>
          </a:lnRef>
          <a:fillRef idx="0">
            <a:schemeClr val="accent1"/>
          </a:fillRef>
          <a:effectRef idx="1">
            <a:schemeClr val="accent1"/>
          </a:effectRef>
          <a:fontRef idx="minor">
            <a:schemeClr val="tx1"/>
          </a:fontRef>
        </p:style>
      </p:cxnSp>
      <p:cxnSp>
        <p:nvCxnSpPr>
          <p:cNvPr id="55" name="Gerade Verbindung mit Pfeil 54">
            <a:extLst>
              <a:ext uri="{FF2B5EF4-FFF2-40B4-BE49-F238E27FC236}">
                <a16:creationId xmlns:a16="http://schemas.microsoft.com/office/drawing/2014/main" id="{A501A72F-8C37-394C-2688-57669F34BD2E}"/>
              </a:ext>
            </a:extLst>
          </p:cNvPr>
          <p:cNvCxnSpPr>
            <a:cxnSpLocks/>
          </p:cNvCxnSpPr>
          <p:nvPr/>
        </p:nvCxnSpPr>
        <p:spPr>
          <a:xfrm flipH="1">
            <a:off x="7403423" y="2657586"/>
            <a:ext cx="165294" cy="0"/>
          </a:xfrm>
          <a:prstGeom prst="straightConnector1">
            <a:avLst/>
          </a:prstGeom>
          <a:ln w="38100" cap="rnd">
            <a:solidFill>
              <a:schemeClr val="bg2"/>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56" name="Textfeld 55">
            <a:extLst>
              <a:ext uri="{FF2B5EF4-FFF2-40B4-BE49-F238E27FC236}">
                <a16:creationId xmlns:a16="http://schemas.microsoft.com/office/drawing/2014/main" id="{A4BDF707-2401-129A-410C-1185161491D3}"/>
              </a:ext>
            </a:extLst>
          </p:cNvPr>
          <p:cNvSpPr txBox="1"/>
          <p:nvPr/>
        </p:nvSpPr>
        <p:spPr>
          <a:xfrm>
            <a:off x="9303813" y="1144588"/>
            <a:ext cx="817124" cy="230317"/>
          </a:xfrm>
          <a:prstGeom prst="rect">
            <a:avLst/>
          </a:prstGeom>
        </p:spPr>
        <p:txBody>
          <a:bodyPr vert="horz" wrap="square" lIns="0" tIns="12065" rIns="0" bIns="0" rtlCol="0">
            <a:spAutoFit/>
          </a:bodyPr>
          <a:lstStyle/>
          <a:p>
            <a:pPr marL="14288" marR="5080" algn="l" defTabSz="914400" hangingPunct="1"/>
            <a:r>
              <a:rPr lang="de-DE" sz="1400" i="0" kern="1200" spc="15" dirty="0">
                <a:solidFill>
                  <a:schemeClr val="bg1">
                    <a:lumMod val="65000"/>
                    <a:lumOff val="35000"/>
                  </a:schemeClr>
                </a:solidFill>
                <a:latin typeface="Sage Text Regular Beta 3" pitchFamily="2" charset="77"/>
                <a:ea typeface="+mn-ea"/>
                <a:cs typeface="SageText-RegularBeta2"/>
              </a:rPr>
              <a:t>Internet</a:t>
            </a:r>
          </a:p>
        </p:txBody>
      </p:sp>
      <p:sp>
        <p:nvSpPr>
          <p:cNvPr id="57" name="Textfeld 56">
            <a:extLst>
              <a:ext uri="{FF2B5EF4-FFF2-40B4-BE49-F238E27FC236}">
                <a16:creationId xmlns:a16="http://schemas.microsoft.com/office/drawing/2014/main" id="{59421454-F970-0CC7-866A-6CC8C5F9FBE4}"/>
              </a:ext>
            </a:extLst>
          </p:cNvPr>
          <p:cNvSpPr txBox="1"/>
          <p:nvPr/>
        </p:nvSpPr>
        <p:spPr>
          <a:xfrm>
            <a:off x="6256673" y="4893294"/>
            <a:ext cx="848691" cy="504625"/>
          </a:xfrm>
          <a:prstGeom prst="rect">
            <a:avLst/>
          </a:prstGeom>
        </p:spPr>
        <p:txBody>
          <a:bodyPr vert="horz" wrap="square" lIns="0" tIns="12065" rIns="0" bIns="0" rtlCol="0">
            <a:spAutoFit/>
          </a:bodyPr>
          <a:lstStyle/>
          <a:p>
            <a:pPr marL="14288" marR="5080" algn="l" defTabSz="914400" hangingPunct="1"/>
            <a:r>
              <a:rPr lang="de-DE" sz="1600" spc="15" dirty="0" err="1">
                <a:solidFill>
                  <a:srgbClr val="FFFFFF"/>
                </a:solidFill>
                <a:latin typeface="Sage Text Regular Beta 3" pitchFamily="2" charset="77"/>
                <a:cs typeface="SageText-RegularBeta2"/>
              </a:rPr>
              <a:t>Tservice</a:t>
            </a:r>
            <a:endParaRPr lang="de-DE" sz="1600" spc="15" dirty="0">
              <a:solidFill>
                <a:srgbClr val="FFFFFF"/>
              </a:solidFill>
              <a:latin typeface="Sage Text Regular Beta 3" pitchFamily="2" charset="77"/>
              <a:cs typeface="SageText-RegularBeta2"/>
            </a:endParaRPr>
          </a:p>
          <a:p>
            <a:pPr marL="14288" marR="5080" algn="l" defTabSz="914400" hangingPunct="1"/>
            <a:r>
              <a:rPr lang="de-DE" sz="1600" i="0" kern="1200" spc="15" dirty="0">
                <a:solidFill>
                  <a:srgbClr val="FFFFFF"/>
                </a:solidFill>
                <a:latin typeface="Sage Text Regular Beta 3" pitchFamily="2" charset="77"/>
                <a:ea typeface="+mn-ea"/>
                <a:cs typeface="SageText-RegularBeta2"/>
              </a:rPr>
              <a:t>Update </a:t>
            </a:r>
          </a:p>
        </p:txBody>
      </p:sp>
    </p:spTree>
    <p:extLst>
      <p:ext uri="{BB962C8B-B14F-4D97-AF65-F5344CB8AC3E}">
        <p14:creationId xmlns:p14="http://schemas.microsoft.com/office/powerpoint/2010/main" val="324776078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99FA5-F849-48F9-7BDD-961CC213B7AD}"/>
            </a:ext>
          </a:extLst>
        </p:cNvPr>
        <p:cNvGrpSpPr/>
        <p:nvPr/>
      </p:nvGrpSpPr>
      <p:grpSpPr>
        <a:xfrm>
          <a:off x="0" y="0"/>
          <a:ext cx="0" cy="0"/>
          <a:chOff x="0" y="0"/>
          <a:chExt cx="0" cy="0"/>
        </a:xfrm>
      </p:grpSpPr>
      <p:sp>
        <p:nvSpPr>
          <p:cNvPr id="25" name="Rechteck: abgerundete Ecken 24">
            <a:extLst>
              <a:ext uri="{FF2B5EF4-FFF2-40B4-BE49-F238E27FC236}">
                <a16:creationId xmlns:a16="http://schemas.microsoft.com/office/drawing/2014/main" id="{2AC34912-BE0E-267D-48C6-05F604643C68}"/>
              </a:ext>
            </a:extLst>
          </p:cNvPr>
          <p:cNvSpPr/>
          <p:nvPr/>
        </p:nvSpPr>
        <p:spPr>
          <a:xfrm>
            <a:off x="7159365" y="1672288"/>
            <a:ext cx="4308735" cy="4092628"/>
          </a:xfrm>
          <a:prstGeom prst="roundRect">
            <a:avLst>
              <a:gd name="adj" fmla="val 5247"/>
            </a:avLst>
          </a:prstGeom>
          <a:solidFill>
            <a:schemeClr val="tx1">
              <a:lumMod val="85000"/>
            </a:schemeClr>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3" name="Slide Number Placeholder 2">
            <a:extLst>
              <a:ext uri="{FF2B5EF4-FFF2-40B4-BE49-F238E27FC236}">
                <a16:creationId xmlns:a16="http://schemas.microsoft.com/office/drawing/2014/main" id="{50207191-5BA7-627E-67E8-AC77318FE3ED}"/>
              </a:ext>
            </a:extLst>
          </p:cNvPr>
          <p:cNvSpPr>
            <a:spLocks noGrp="1"/>
          </p:cNvSpPr>
          <p:nvPr>
            <p:ph type="sldNum" sz="quarter" idx="10"/>
          </p:nvPr>
        </p:nvSpPr>
        <p:spPr>
          <a:xfrm>
            <a:off x="11178927" y="6369734"/>
            <a:ext cx="597151" cy="365030"/>
          </a:xfrm>
        </p:spPr>
        <p:txBody>
          <a:bodyPr/>
          <a:lstStyle/>
          <a:p>
            <a:r>
              <a:rPr lang="en-US" kern="0">
                <a:solidFill>
                  <a:srgbClr val="00D638"/>
                </a:solidFill>
              </a:rPr>
              <a:t>Seite</a:t>
            </a:r>
            <a:r>
              <a:rPr lang="en-US" kern="0">
                <a:solidFill>
                  <a:srgbClr val="00D638"/>
                </a:solidFill>
                <a:latin typeface="Sage Text Light" panose="02010303040201060103" pitchFamily="2" charset="77"/>
              </a:rPr>
              <a:t> </a:t>
            </a:r>
            <a:fld id="{C801F209-6BE7-4AF7-9211-E3F7558EC97C}" type="slidenum">
              <a:rPr lang="en-GB" kern="0">
                <a:solidFill>
                  <a:srgbClr val="00D638"/>
                </a:solidFill>
                <a:latin typeface="Sage Text Light" panose="02010303040201060103" pitchFamily="2" charset="77"/>
              </a:rPr>
              <a:pPr/>
              <a:t>3</a:t>
            </a:fld>
            <a:endParaRPr lang="en-GB" kern="0">
              <a:solidFill>
                <a:srgbClr val="00D638"/>
              </a:solidFill>
              <a:latin typeface="Sage Text Light" panose="02010303040201060103" pitchFamily="2" charset="77"/>
            </a:endParaRPr>
          </a:p>
        </p:txBody>
      </p:sp>
      <p:pic>
        <p:nvPicPr>
          <p:cNvPr id="4" name="Grafik 3" descr="Ein Bild, das Text, Schrift, Screenshot, Grafiken enthält.&#10;&#10;Automatisch generierte Beschreibung">
            <a:extLst>
              <a:ext uri="{FF2B5EF4-FFF2-40B4-BE49-F238E27FC236}">
                <a16:creationId xmlns:a16="http://schemas.microsoft.com/office/drawing/2014/main" id="{9297F9EF-D281-0443-E588-46A1ADFC4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22" y="6305840"/>
            <a:ext cx="1439222" cy="428924"/>
          </a:xfrm>
          <a:prstGeom prst="rect">
            <a:avLst/>
          </a:prstGeom>
        </p:spPr>
      </p:pic>
      <p:sp>
        <p:nvSpPr>
          <p:cNvPr id="21" name="Rechteck 20">
            <a:extLst>
              <a:ext uri="{FF2B5EF4-FFF2-40B4-BE49-F238E27FC236}">
                <a16:creationId xmlns:a16="http://schemas.microsoft.com/office/drawing/2014/main" id="{BF022B2A-2C09-AD9E-0AFB-DB1EEEA20F4D}"/>
              </a:ext>
            </a:extLst>
          </p:cNvPr>
          <p:cNvSpPr/>
          <p:nvPr/>
        </p:nvSpPr>
        <p:spPr>
          <a:xfrm>
            <a:off x="0" y="5926877"/>
            <a:ext cx="12177446" cy="939800"/>
          </a:xfrm>
          <a:prstGeom prst="rect">
            <a:avLst/>
          </a:prstGeom>
          <a:solidFill>
            <a:schemeClr val="bg1"/>
          </a:solidFill>
          <a:ln w="38100" cap="rnd">
            <a:solidFill>
              <a:schemeClr val="bg1"/>
            </a:solid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10" name="Rechteck 9">
            <a:extLst>
              <a:ext uri="{FF2B5EF4-FFF2-40B4-BE49-F238E27FC236}">
                <a16:creationId xmlns:a16="http://schemas.microsoft.com/office/drawing/2014/main" id="{830B8263-113A-590F-3A80-907D91A38987}"/>
              </a:ext>
            </a:extLst>
          </p:cNvPr>
          <p:cNvSpPr/>
          <p:nvPr/>
        </p:nvSpPr>
        <p:spPr>
          <a:xfrm>
            <a:off x="0" y="0"/>
            <a:ext cx="12177446" cy="939800"/>
          </a:xfrm>
          <a:prstGeom prst="rect">
            <a:avLst/>
          </a:prstGeom>
          <a:solidFill>
            <a:schemeClr val="bg1"/>
          </a:solidFill>
          <a:ln w="38100" cap="rnd">
            <a:solidFill>
              <a:schemeClr val="bg1"/>
            </a:solid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13" name="Titel 11">
            <a:extLst>
              <a:ext uri="{FF2B5EF4-FFF2-40B4-BE49-F238E27FC236}">
                <a16:creationId xmlns:a16="http://schemas.microsoft.com/office/drawing/2014/main" id="{6203C5BD-0302-59DE-7F7F-BEB851C5CBCC}"/>
              </a:ext>
            </a:extLst>
          </p:cNvPr>
          <p:cNvSpPr>
            <a:spLocks noGrp="1"/>
          </p:cNvSpPr>
          <p:nvPr>
            <p:ph type="title"/>
          </p:nvPr>
        </p:nvSpPr>
        <p:spPr>
          <a:xfrm>
            <a:off x="414444" y="171802"/>
            <a:ext cx="11363111" cy="596196"/>
          </a:xfrm>
        </p:spPr>
        <p:txBody>
          <a:bodyPr/>
          <a:lstStyle/>
          <a:p>
            <a:r>
              <a:rPr lang="en-US" sz="2800" dirty="0">
                <a:solidFill>
                  <a:srgbClr val="0098AF"/>
                </a:solidFill>
                <a:latin typeface="Lato" panose="020F0502020204030203" pitchFamily="34" charset="0"/>
              </a:rPr>
              <a:t>Terminals </a:t>
            </a:r>
            <a:r>
              <a:rPr lang="de-DE" b="1"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Lato" panose="020F0502020204030203" pitchFamily="34" charset="0"/>
              </a:rPr>
              <a:t>Bestandsgeräte integrieren</a:t>
            </a:r>
            <a:endParaRPr lang="de-DE" sz="2800" dirty="0">
              <a:solidFill>
                <a:srgbClr val="0098AF"/>
              </a:solidFill>
              <a:latin typeface="Lato Light" panose="020F0302020204030203" pitchFamily="34" charset="0"/>
            </a:endParaRPr>
          </a:p>
        </p:txBody>
      </p:sp>
      <p:pic>
        <p:nvPicPr>
          <p:cNvPr id="14" name="Grafik 13">
            <a:extLst>
              <a:ext uri="{FF2B5EF4-FFF2-40B4-BE49-F238E27FC236}">
                <a16:creationId xmlns:a16="http://schemas.microsoft.com/office/drawing/2014/main" id="{350968E3-E9EC-DF1F-73AA-0368AE9F8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3749" y="8772"/>
            <a:ext cx="1403697" cy="1114876"/>
          </a:xfrm>
          <a:prstGeom prst="rect">
            <a:avLst/>
          </a:prstGeom>
        </p:spPr>
      </p:pic>
      <p:pic>
        <p:nvPicPr>
          <p:cNvPr id="2053" name="Grafik 2052" descr="Ein Bild, das Text, Schrift, Screenshot, Grafiken enthält.&#10;&#10;Automatisch generierte Beschreibung">
            <a:extLst>
              <a:ext uri="{FF2B5EF4-FFF2-40B4-BE49-F238E27FC236}">
                <a16:creationId xmlns:a16="http://schemas.microsoft.com/office/drawing/2014/main" id="{4B04CC3A-A93E-4434-0DF2-AB44DB848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46" y="6306703"/>
            <a:ext cx="1439222" cy="428924"/>
          </a:xfrm>
          <a:prstGeom prst="rect">
            <a:avLst/>
          </a:prstGeom>
        </p:spPr>
      </p:pic>
      <p:sp>
        <p:nvSpPr>
          <p:cNvPr id="47" name="Rechteck 46">
            <a:extLst>
              <a:ext uri="{FF2B5EF4-FFF2-40B4-BE49-F238E27FC236}">
                <a16:creationId xmlns:a16="http://schemas.microsoft.com/office/drawing/2014/main" id="{EBD9B2B9-3489-9598-AF94-A83E035E1450}"/>
              </a:ext>
            </a:extLst>
          </p:cNvPr>
          <p:cNvSpPr/>
          <p:nvPr/>
        </p:nvSpPr>
        <p:spPr>
          <a:xfrm>
            <a:off x="9860180" y="2227838"/>
            <a:ext cx="1419224" cy="1617466"/>
          </a:xfrm>
          <a:prstGeom prst="rect">
            <a:avLst/>
          </a:prstGeom>
          <a:solidFill>
            <a:srgbClr val="396160"/>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46" name="Ellipse 45">
            <a:extLst>
              <a:ext uri="{FF2B5EF4-FFF2-40B4-BE49-F238E27FC236}">
                <a16:creationId xmlns:a16="http://schemas.microsoft.com/office/drawing/2014/main" id="{0C65E9DD-F469-DB62-B849-E1EA4B773131}"/>
              </a:ext>
            </a:extLst>
          </p:cNvPr>
          <p:cNvSpPr/>
          <p:nvPr/>
        </p:nvSpPr>
        <p:spPr>
          <a:xfrm>
            <a:off x="9860180" y="2085665"/>
            <a:ext cx="1424760" cy="304800"/>
          </a:xfrm>
          <a:prstGeom prst="ellipse">
            <a:avLst/>
          </a:prstGeom>
          <a:solidFill>
            <a:srgbClr val="315452"/>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51" name="Ellipse 50">
            <a:extLst>
              <a:ext uri="{FF2B5EF4-FFF2-40B4-BE49-F238E27FC236}">
                <a16:creationId xmlns:a16="http://schemas.microsoft.com/office/drawing/2014/main" id="{83415FBC-F906-D74A-99CD-6E8C48AF715C}"/>
              </a:ext>
            </a:extLst>
          </p:cNvPr>
          <p:cNvSpPr/>
          <p:nvPr/>
        </p:nvSpPr>
        <p:spPr>
          <a:xfrm>
            <a:off x="9860180" y="3692904"/>
            <a:ext cx="1419224" cy="304800"/>
          </a:xfrm>
          <a:prstGeom prst="ellipse">
            <a:avLst/>
          </a:prstGeom>
          <a:solidFill>
            <a:srgbClr val="396160"/>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52" name="Textfeld 51">
            <a:extLst>
              <a:ext uri="{FF2B5EF4-FFF2-40B4-BE49-F238E27FC236}">
                <a16:creationId xmlns:a16="http://schemas.microsoft.com/office/drawing/2014/main" id="{A4A07F1B-741C-534A-0C1F-6D0577DEDEC2}"/>
              </a:ext>
            </a:extLst>
          </p:cNvPr>
          <p:cNvSpPr txBox="1"/>
          <p:nvPr/>
        </p:nvSpPr>
        <p:spPr>
          <a:xfrm>
            <a:off x="9989540" y="2654078"/>
            <a:ext cx="1295400" cy="504625"/>
          </a:xfrm>
          <a:prstGeom prst="rect">
            <a:avLst/>
          </a:prstGeom>
        </p:spPr>
        <p:txBody>
          <a:bodyPr vert="horz" wrap="square" lIns="0" tIns="12065" rIns="0" bIns="0" rtlCol="0">
            <a:spAutoFit/>
          </a:bodyPr>
          <a:lstStyle/>
          <a:p>
            <a:pPr marL="14288" marR="5080" algn="l" defTabSz="914400" hangingPunct="1"/>
            <a:r>
              <a:rPr lang="de-DE" sz="1600" i="0" kern="1200" spc="15" dirty="0">
                <a:solidFill>
                  <a:srgbClr val="FFFFFF"/>
                </a:solidFill>
                <a:latin typeface="Sage Text Regular Beta 3" pitchFamily="2" charset="77"/>
                <a:ea typeface="+mn-ea"/>
                <a:cs typeface="SageText-RegularBeta2"/>
              </a:rPr>
              <a:t>Sage HR Suite Zeitwirtschaft</a:t>
            </a:r>
          </a:p>
        </p:txBody>
      </p:sp>
      <p:pic>
        <p:nvPicPr>
          <p:cNvPr id="56" name="Grafik 55">
            <a:extLst>
              <a:ext uri="{FF2B5EF4-FFF2-40B4-BE49-F238E27FC236}">
                <a16:creationId xmlns:a16="http://schemas.microsoft.com/office/drawing/2014/main" id="{37AC05BC-3AAA-BFDD-95B1-52A476AB229D}"/>
              </a:ext>
            </a:extLst>
          </p:cNvPr>
          <p:cNvPicPr>
            <a:picLocks noChangeAspect="1"/>
          </p:cNvPicPr>
          <p:nvPr/>
        </p:nvPicPr>
        <p:blipFill>
          <a:blip r:embed="rId5"/>
          <a:srcRect l="7260" t="9463" r="10762" b="6196"/>
          <a:stretch/>
        </p:blipFill>
        <p:spPr>
          <a:xfrm>
            <a:off x="7297852" y="4475987"/>
            <a:ext cx="1300392" cy="868483"/>
          </a:xfrm>
          <a:prstGeom prst="rect">
            <a:avLst/>
          </a:prstGeom>
        </p:spPr>
      </p:pic>
      <p:cxnSp>
        <p:nvCxnSpPr>
          <p:cNvPr id="5" name="Gerade Verbindung mit Pfeil 4">
            <a:extLst>
              <a:ext uri="{FF2B5EF4-FFF2-40B4-BE49-F238E27FC236}">
                <a16:creationId xmlns:a16="http://schemas.microsoft.com/office/drawing/2014/main" id="{6D802C39-EA12-7838-6684-A08B2ACF88C9}"/>
              </a:ext>
            </a:extLst>
          </p:cNvPr>
          <p:cNvCxnSpPr>
            <a:cxnSpLocks/>
          </p:cNvCxnSpPr>
          <p:nvPr/>
        </p:nvCxnSpPr>
        <p:spPr>
          <a:xfrm flipV="1">
            <a:off x="8594787" y="5041271"/>
            <a:ext cx="1288891" cy="1531"/>
          </a:xfrm>
          <a:prstGeom prst="straightConnector1">
            <a:avLst/>
          </a:prstGeom>
          <a:ln w="38100" cap="rnd">
            <a:solidFill>
              <a:schemeClr val="bg2"/>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7" name="Gerade Verbindung mit Pfeil 6">
            <a:extLst>
              <a:ext uri="{FF2B5EF4-FFF2-40B4-BE49-F238E27FC236}">
                <a16:creationId xmlns:a16="http://schemas.microsoft.com/office/drawing/2014/main" id="{04DC9DCA-1CA5-F4A1-237D-C0F030202590}"/>
              </a:ext>
            </a:extLst>
          </p:cNvPr>
          <p:cNvCxnSpPr>
            <a:cxnSpLocks/>
          </p:cNvCxnSpPr>
          <p:nvPr/>
        </p:nvCxnSpPr>
        <p:spPr>
          <a:xfrm flipH="1">
            <a:off x="8594787" y="5192789"/>
            <a:ext cx="1267894" cy="0"/>
          </a:xfrm>
          <a:prstGeom prst="straightConnector1">
            <a:avLst/>
          </a:prstGeom>
          <a:ln w="38100" cap="rnd">
            <a:solidFill>
              <a:schemeClr val="bg2"/>
            </a:solidFill>
            <a:prstDash val="dash"/>
            <a:tailEnd type="triangle"/>
          </a:ln>
          <a:effectLst/>
        </p:spPr>
        <p:style>
          <a:lnRef idx="2">
            <a:schemeClr val="accent1"/>
          </a:lnRef>
          <a:fillRef idx="0">
            <a:schemeClr val="accent1"/>
          </a:fillRef>
          <a:effectRef idx="1">
            <a:schemeClr val="accent1"/>
          </a:effectRef>
          <a:fontRef idx="minor">
            <a:schemeClr val="tx1"/>
          </a:fontRef>
        </p:style>
      </p:cxnSp>
      <p:pic>
        <p:nvPicPr>
          <p:cNvPr id="2" name="Grafik 1">
            <a:extLst>
              <a:ext uri="{FF2B5EF4-FFF2-40B4-BE49-F238E27FC236}">
                <a16:creationId xmlns:a16="http://schemas.microsoft.com/office/drawing/2014/main" id="{44939430-8FA9-7FA0-1E41-78E79ED35814}"/>
              </a:ext>
            </a:extLst>
          </p:cNvPr>
          <p:cNvPicPr>
            <a:picLocks noChangeAspect="1"/>
          </p:cNvPicPr>
          <p:nvPr/>
        </p:nvPicPr>
        <p:blipFill>
          <a:blip r:embed="rId6"/>
          <a:stretch>
            <a:fillRect/>
          </a:stretch>
        </p:blipFill>
        <p:spPr>
          <a:xfrm>
            <a:off x="9860180" y="5213181"/>
            <a:ext cx="1419224" cy="369476"/>
          </a:xfrm>
          <a:prstGeom prst="rect">
            <a:avLst/>
          </a:prstGeom>
        </p:spPr>
      </p:pic>
      <p:sp>
        <p:nvSpPr>
          <p:cNvPr id="6" name="Rechteck 5">
            <a:extLst>
              <a:ext uri="{FF2B5EF4-FFF2-40B4-BE49-F238E27FC236}">
                <a16:creationId xmlns:a16="http://schemas.microsoft.com/office/drawing/2014/main" id="{60B655A8-2E3A-21B1-8996-5DF3603ADC6C}"/>
              </a:ext>
            </a:extLst>
          </p:cNvPr>
          <p:cNvSpPr/>
          <p:nvPr/>
        </p:nvSpPr>
        <p:spPr>
          <a:xfrm>
            <a:off x="9863978" y="4697048"/>
            <a:ext cx="1419224" cy="710967"/>
          </a:xfrm>
          <a:prstGeom prst="rect">
            <a:avLst/>
          </a:prstGeom>
          <a:solidFill>
            <a:srgbClr val="6ABD45"/>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8" name="Ellipse 7">
            <a:extLst>
              <a:ext uri="{FF2B5EF4-FFF2-40B4-BE49-F238E27FC236}">
                <a16:creationId xmlns:a16="http://schemas.microsoft.com/office/drawing/2014/main" id="{6184A3E3-17FD-2F0F-874B-3BB88170485A}"/>
              </a:ext>
            </a:extLst>
          </p:cNvPr>
          <p:cNvSpPr/>
          <p:nvPr/>
        </p:nvSpPr>
        <p:spPr>
          <a:xfrm>
            <a:off x="9863978" y="4556048"/>
            <a:ext cx="1419224" cy="304800"/>
          </a:xfrm>
          <a:prstGeom prst="ellipse">
            <a:avLst/>
          </a:prstGeom>
          <a:solidFill>
            <a:srgbClr val="529756"/>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26" name="Textfeld 25">
            <a:extLst>
              <a:ext uri="{FF2B5EF4-FFF2-40B4-BE49-F238E27FC236}">
                <a16:creationId xmlns:a16="http://schemas.microsoft.com/office/drawing/2014/main" id="{4E969508-9949-1C66-30AB-4831DE6B1D4D}"/>
              </a:ext>
            </a:extLst>
          </p:cNvPr>
          <p:cNvSpPr txBox="1"/>
          <p:nvPr/>
        </p:nvSpPr>
        <p:spPr>
          <a:xfrm>
            <a:off x="8780779" y="4761712"/>
            <a:ext cx="1058322" cy="227626"/>
          </a:xfrm>
          <a:prstGeom prst="rect">
            <a:avLst/>
          </a:prstGeom>
        </p:spPr>
        <p:txBody>
          <a:bodyPr vert="horz" wrap="square" lIns="0" tIns="12065" rIns="0" bIns="0" rtlCol="0">
            <a:spAutoFit/>
          </a:bodyPr>
          <a:lstStyle/>
          <a:p>
            <a:pPr marL="14288" marR="5080" algn="l" defTabSz="914400" hangingPunct="1"/>
            <a:r>
              <a:rPr lang="de-DE" sz="1400" i="0" kern="1200" spc="15" dirty="0">
                <a:solidFill>
                  <a:schemeClr val="bg1">
                    <a:lumMod val="65000"/>
                    <a:lumOff val="35000"/>
                  </a:schemeClr>
                </a:solidFill>
                <a:latin typeface="Sage Text Regular Beta 3" pitchFamily="2" charset="77"/>
                <a:ea typeface="+mn-ea"/>
                <a:cs typeface="SageText-RegularBeta2"/>
              </a:rPr>
              <a:t>Stammdaten</a:t>
            </a:r>
          </a:p>
        </p:txBody>
      </p:sp>
      <p:sp>
        <p:nvSpPr>
          <p:cNvPr id="27" name="Textfeld 26">
            <a:extLst>
              <a:ext uri="{FF2B5EF4-FFF2-40B4-BE49-F238E27FC236}">
                <a16:creationId xmlns:a16="http://schemas.microsoft.com/office/drawing/2014/main" id="{DA6496D0-8A18-3CF6-83EE-4304E3DCF2B1}"/>
              </a:ext>
            </a:extLst>
          </p:cNvPr>
          <p:cNvSpPr txBox="1"/>
          <p:nvPr/>
        </p:nvSpPr>
        <p:spPr>
          <a:xfrm>
            <a:off x="8877239" y="5234808"/>
            <a:ext cx="1058322" cy="227626"/>
          </a:xfrm>
          <a:prstGeom prst="rect">
            <a:avLst/>
          </a:prstGeom>
        </p:spPr>
        <p:txBody>
          <a:bodyPr vert="horz" wrap="square" lIns="0" tIns="12065" rIns="0" bIns="0" rtlCol="0">
            <a:spAutoFit/>
          </a:bodyPr>
          <a:lstStyle/>
          <a:p>
            <a:pPr marL="14288" marR="5080" algn="l" defTabSz="914400" hangingPunct="1"/>
            <a:r>
              <a:rPr lang="de-DE" sz="1400" i="0" kern="1200" spc="15" dirty="0">
                <a:solidFill>
                  <a:schemeClr val="bg1">
                    <a:lumMod val="65000"/>
                    <a:lumOff val="35000"/>
                  </a:schemeClr>
                </a:solidFill>
                <a:latin typeface="Sage Text Regular Beta 3" pitchFamily="2" charset="77"/>
                <a:ea typeface="+mn-ea"/>
                <a:cs typeface="SageText-RegularBeta2"/>
              </a:rPr>
              <a:t>Ereignisse</a:t>
            </a:r>
          </a:p>
        </p:txBody>
      </p:sp>
      <p:cxnSp>
        <p:nvCxnSpPr>
          <p:cNvPr id="28" name="Gerade Verbindung mit Pfeil 27">
            <a:extLst>
              <a:ext uri="{FF2B5EF4-FFF2-40B4-BE49-F238E27FC236}">
                <a16:creationId xmlns:a16="http://schemas.microsoft.com/office/drawing/2014/main" id="{56A06F25-12DA-6AA5-B1E6-6B67FEC21D1E}"/>
              </a:ext>
            </a:extLst>
          </p:cNvPr>
          <p:cNvCxnSpPr>
            <a:cxnSpLocks/>
          </p:cNvCxnSpPr>
          <p:nvPr/>
        </p:nvCxnSpPr>
        <p:spPr>
          <a:xfrm flipV="1">
            <a:off x="10580027" y="3991699"/>
            <a:ext cx="0" cy="697606"/>
          </a:xfrm>
          <a:prstGeom prst="straightConnector1">
            <a:avLst/>
          </a:prstGeom>
          <a:ln w="38100" cap="rnd">
            <a:solidFill>
              <a:schemeClr val="bg2"/>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8" name="Textfeld 37">
            <a:extLst>
              <a:ext uri="{FF2B5EF4-FFF2-40B4-BE49-F238E27FC236}">
                <a16:creationId xmlns:a16="http://schemas.microsoft.com/office/drawing/2014/main" id="{C712BC08-87A3-FF21-60E0-D313C01AE14D}"/>
              </a:ext>
            </a:extLst>
          </p:cNvPr>
          <p:cNvSpPr txBox="1"/>
          <p:nvPr/>
        </p:nvSpPr>
        <p:spPr>
          <a:xfrm>
            <a:off x="10215547" y="5009230"/>
            <a:ext cx="848691" cy="258404"/>
          </a:xfrm>
          <a:prstGeom prst="rect">
            <a:avLst/>
          </a:prstGeom>
        </p:spPr>
        <p:txBody>
          <a:bodyPr vert="horz" wrap="square" lIns="0" tIns="12065" rIns="0" bIns="0" rtlCol="0">
            <a:spAutoFit/>
          </a:bodyPr>
          <a:lstStyle/>
          <a:p>
            <a:pPr marL="14288" marR="5080" algn="l" defTabSz="914400" hangingPunct="1"/>
            <a:r>
              <a:rPr lang="de-DE" sz="1600" spc="15" dirty="0" err="1">
                <a:solidFill>
                  <a:srgbClr val="FFFFFF"/>
                </a:solidFill>
                <a:latin typeface="Sage Text Regular Beta 3" pitchFamily="2" charset="77"/>
                <a:cs typeface="SageText-RegularBeta2"/>
              </a:rPr>
              <a:t>TService</a:t>
            </a:r>
            <a:endParaRPr lang="de-DE" sz="1600" i="0" kern="1200" spc="15" dirty="0">
              <a:solidFill>
                <a:srgbClr val="FFFFFF"/>
              </a:solidFill>
              <a:latin typeface="Sage Text Regular Beta 3" pitchFamily="2" charset="77"/>
              <a:ea typeface="+mn-ea"/>
              <a:cs typeface="SageText-RegularBeta2"/>
            </a:endParaRPr>
          </a:p>
        </p:txBody>
      </p:sp>
      <p:sp>
        <p:nvSpPr>
          <p:cNvPr id="48" name="Textfeld 47">
            <a:extLst>
              <a:ext uri="{FF2B5EF4-FFF2-40B4-BE49-F238E27FC236}">
                <a16:creationId xmlns:a16="http://schemas.microsoft.com/office/drawing/2014/main" id="{A4C6CA1F-A246-8E84-C884-CFD2F1B0A88C}"/>
              </a:ext>
            </a:extLst>
          </p:cNvPr>
          <p:cNvSpPr txBox="1"/>
          <p:nvPr/>
        </p:nvSpPr>
        <p:spPr>
          <a:xfrm>
            <a:off x="7261961" y="4093503"/>
            <a:ext cx="2240678" cy="227626"/>
          </a:xfrm>
          <a:prstGeom prst="rect">
            <a:avLst/>
          </a:prstGeom>
        </p:spPr>
        <p:txBody>
          <a:bodyPr vert="horz" wrap="square" lIns="0" tIns="12065" rIns="0" bIns="0" rtlCol="0">
            <a:spAutoFit/>
          </a:bodyPr>
          <a:lstStyle/>
          <a:p>
            <a:pPr marL="14288" marR="5080" algn="l" defTabSz="914400" hangingPunct="1"/>
            <a:r>
              <a:rPr lang="de-DE" sz="1400" spc="15" dirty="0">
                <a:solidFill>
                  <a:schemeClr val="bg1">
                    <a:lumMod val="65000"/>
                    <a:lumOff val="35000"/>
                  </a:schemeClr>
                </a:solidFill>
                <a:latin typeface="Sage Text Regular Beta 3" pitchFamily="2" charset="77"/>
                <a:cs typeface="SageText-RegularBeta2"/>
              </a:rPr>
              <a:t>Timi2 / </a:t>
            </a:r>
            <a:r>
              <a:rPr lang="de-DE" sz="1400" spc="15" dirty="0" err="1">
                <a:solidFill>
                  <a:schemeClr val="bg1">
                    <a:lumMod val="65000"/>
                    <a:lumOff val="35000"/>
                  </a:schemeClr>
                </a:solidFill>
                <a:latin typeface="Sage Text Regular Beta 3" pitchFamily="2" charset="77"/>
                <a:cs typeface="SageText-RegularBeta2"/>
              </a:rPr>
              <a:t>TimiPro</a:t>
            </a:r>
            <a:r>
              <a:rPr lang="de-DE" sz="1400" spc="15" dirty="0">
                <a:solidFill>
                  <a:schemeClr val="bg1">
                    <a:lumMod val="65000"/>
                    <a:lumOff val="35000"/>
                  </a:schemeClr>
                </a:solidFill>
                <a:latin typeface="Sage Text Regular Beta 3" pitchFamily="2" charset="77"/>
                <a:cs typeface="SageText-RegularBeta2"/>
              </a:rPr>
              <a:t> / </a:t>
            </a:r>
            <a:r>
              <a:rPr lang="de-DE" sz="1400" spc="15" dirty="0" err="1">
                <a:solidFill>
                  <a:schemeClr val="bg1">
                    <a:lumMod val="65000"/>
                    <a:lumOff val="35000"/>
                  </a:schemeClr>
                </a:solidFill>
                <a:latin typeface="Sage Text Regular Beta 3" pitchFamily="2" charset="77"/>
                <a:cs typeface="SageText-RegularBeta2"/>
              </a:rPr>
              <a:t>Datafox</a:t>
            </a:r>
            <a:endParaRPr lang="de-DE" sz="1400" i="0" kern="1200" spc="15" dirty="0">
              <a:solidFill>
                <a:schemeClr val="bg1">
                  <a:lumMod val="65000"/>
                  <a:lumOff val="35000"/>
                </a:schemeClr>
              </a:solidFill>
              <a:latin typeface="Sage Text Regular Beta 3" pitchFamily="2" charset="77"/>
              <a:ea typeface="+mn-ea"/>
              <a:cs typeface="SageText-RegularBeta2"/>
            </a:endParaRPr>
          </a:p>
        </p:txBody>
      </p:sp>
      <p:sp>
        <p:nvSpPr>
          <p:cNvPr id="55" name="Textfeld 54">
            <a:extLst>
              <a:ext uri="{FF2B5EF4-FFF2-40B4-BE49-F238E27FC236}">
                <a16:creationId xmlns:a16="http://schemas.microsoft.com/office/drawing/2014/main" id="{E783C2F9-A0C4-B4F4-B208-441D36D7B9DD}"/>
              </a:ext>
            </a:extLst>
          </p:cNvPr>
          <p:cNvSpPr txBox="1"/>
          <p:nvPr/>
        </p:nvSpPr>
        <p:spPr>
          <a:xfrm>
            <a:off x="7261961" y="3061333"/>
            <a:ext cx="2644080" cy="443070"/>
          </a:xfrm>
          <a:prstGeom prst="rect">
            <a:avLst/>
          </a:prstGeom>
        </p:spPr>
        <p:txBody>
          <a:bodyPr vert="horz" wrap="square" lIns="0" tIns="12065" rIns="0" bIns="0" rtlCol="0">
            <a:spAutoFit/>
          </a:bodyPr>
          <a:lstStyle/>
          <a:p>
            <a:pPr marL="14288" marR="5080" algn="l" defTabSz="914400" hangingPunct="1"/>
            <a:r>
              <a:rPr lang="de-DE" sz="1400" spc="15" dirty="0">
                <a:solidFill>
                  <a:schemeClr val="bg1">
                    <a:lumMod val="65000"/>
                    <a:lumOff val="35000"/>
                  </a:schemeClr>
                </a:solidFill>
                <a:latin typeface="Sage Text Regular Beta 3" pitchFamily="2" charset="77"/>
                <a:cs typeface="SageText-RegularBeta2"/>
              </a:rPr>
              <a:t>Zutrittskontrolle alt</a:t>
            </a:r>
          </a:p>
          <a:p>
            <a:pPr marL="14288" marR="5080" algn="l" defTabSz="914400" hangingPunct="1"/>
            <a:r>
              <a:rPr lang="de-DE" sz="1400" spc="15" dirty="0">
                <a:solidFill>
                  <a:schemeClr val="bg1">
                    <a:lumMod val="65000"/>
                    <a:lumOff val="35000"/>
                  </a:schemeClr>
                </a:solidFill>
                <a:latin typeface="Sage Text Regular Beta 3" pitchFamily="2" charset="77"/>
                <a:cs typeface="SageText-RegularBeta2"/>
              </a:rPr>
              <a:t> ( AC10 / AC20 )</a:t>
            </a:r>
            <a:endParaRPr lang="de-DE" sz="1400" i="0" kern="1200" spc="15" dirty="0">
              <a:solidFill>
                <a:schemeClr val="bg1">
                  <a:lumMod val="65000"/>
                  <a:lumOff val="35000"/>
                </a:schemeClr>
              </a:solidFill>
              <a:latin typeface="Sage Text Regular Beta 3" pitchFamily="2" charset="77"/>
              <a:ea typeface="+mn-ea"/>
              <a:cs typeface="SageText-RegularBeta2"/>
            </a:endParaRPr>
          </a:p>
        </p:txBody>
      </p:sp>
      <p:pic>
        <p:nvPicPr>
          <p:cNvPr id="2118" name="Grafik 2117" descr="Ein Bild, das Maschine, Elektrische Leitungen, Elektronik, Stromversorgung enthält.&#10;&#10;KI-generierte Inhalte können fehlerhaft sein.">
            <a:extLst>
              <a:ext uri="{FF2B5EF4-FFF2-40B4-BE49-F238E27FC236}">
                <a16:creationId xmlns:a16="http://schemas.microsoft.com/office/drawing/2014/main" id="{CF2F1778-4BC2-FDCC-0B87-8CA3FD173DEA}"/>
              </a:ext>
            </a:extLst>
          </p:cNvPr>
          <p:cNvPicPr>
            <a:picLocks noChangeAspect="1"/>
          </p:cNvPicPr>
          <p:nvPr/>
        </p:nvPicPr>
        <p:blipFill>
          <a:blip r:embed="rId7">
            <a:extLst>
              <a:ext uri="{28A0092B-C50C-407E-A947-70E740481C1C}">
                <a14:useLocalDpi xmlns:a14="http://schemas.microsoft.com/office/drawing/2010/main" val="0"/>
              </a:ext>
            </a:extLst>
          </a:blip>
          <a:srcRect l="15694" t="13122" r="12637" b="13577"/>
          <a:stretch/>
        </p:blipFill>
        <p:spPr>
          <a:xfrm>
            <a:off x="7297852" y="3564287"/>
            <a:ext cx="526862" cy="404138"/>
          </a:xfrm>
          <a:prstGeom prst="rect">
            <a:avLst/>
          </a:prstGeom>
        </p:spPr>
      </p:pic>
      <p:sp>
        <p:nvSpPr>
          <p:cNvPr id="33" name="Rechteck: abgerundete Ecken 32">
            <a:extLst>
              <a:ext uri="{FF2B5EF4-FFF2-40B4-BE49-F238E27FC236}">
                <a16:creationId xmlns:a16="http://schemas.microsoft.com/office/drawing/2014/main" id="{BC0B0E60-A1D6-130F-0683-D7A3681571BF}"/>
              </a:ext>
            </a:extLst>
          </p:cNvPr>
          <p:cNvSpPr/>
          <p:nvPr/>
        </p:nvSpPr>
        <p:spPr>
          <a:xfrm>
            <a:off x="7159365" y="1672288"/>
            <a:ext cx="2460546" cy="1329161"/>
          </a:xfrm>
          <a:prstGeom prst="roundRect">
            <a:avLst>
              <a:gd name="adj" fmla="val 5247"/>
            </a:avLst>
          </a:prstGeom>
          <a:solidFill>
            <a:schemeClr val="tx1">
              <a:lumMod val="65000"/>
            </a:schemeClr>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pic>
        <p:nvPicPr>
          <p:cNvPr id="2119" name="Grafik 2118">
            <a:extLst>
              <a:ext uri="{FF2B5EF4-FFF2-40B4-BE49-F238E27FC236}">
                <a16:creationId xmlns:a16="http://schemas.microsoft.com/office/drawing/2014/main" id="{564D178C-18C0-1D02-2A06-9F5B8ECA8BDB}"/>
              </a:ext>
            </a:extLst>
          </p:cNvPr>
          <p:cNvPicPr>
            <a:picLocks noChangeAspect="1"/>
          </p:cNvPicPr>
          <p:nvPr/>
        </p:nvPicPr>
        <p:blipFill>
          <a:blip r:embed="rId5"/>
          <a:srcRect l="7260" t="9463" r="10762" b="6196"/>
          <a:stretch/>
        </p:blipFill>
        <p:spPr>
          <a:xfrm>
            <a:off x="7283609" y="2002199"/>
            <a:ext cx="1300392" cy="868483"/>
          </a:xfrm>
          <a:prstGeom prst="rect">
            <a:avLst/>
          </a:prstGeom>
        </p:spPr>
      </p:pic>
      <p:sp>
        <p:nvSpPr>
          <p:cNvPr id="2120" name="Textfeld 2119">
            <a:extLst>
              <a:ext uri="{FF2B5EF4-FFF2-40B4-BE49-F238E27FC236}">
                <a16:creationId xmlns:a16="http://schemas.microsoft.com/office/drawing/2014/main" id="{765CDB39-3ACE-61E2-51BD-DF6FCF85A963}"/>
              </a:ext>
            </a:extLst>
          </p:cNvPr>
          <p:cNvSpPr txBox="1"/>
          <p:nvPr/>
        </p:nvSpPr>
        <p:spPr>
          <a:xfrm>
            <a:off x="8633725" y="1828336"/>
            <a:ext cx="848691" cy="258404"/>
          </a:xfrm>
          <a:prstGeom prst="rect">
            <a:avLst/>
          </a:prstGeom>
        </p:spPr>
        <p:txBody>
          <a:bodyPr vert="horz" wrap="square" lIns="0" tIns="12065" rIns="0" bIns="0" rtlCol="0">
            <a:spAutoFit/>
          </a:bodyPr>
          <a:lstStyle/>
          <a:p>
            <a:pPr marL="14288" marR="5080" algn="l" defTabSz="914400" hangingPunct="1"/>
            <a:r>
              <a:rPr lang="de-DE" sz="1600" spc="15" dirty="0">
                <a:solidFill>
                  <a:srgbClr val="FFFFFF"/>
                </a:solidFill>
                <a:latin typeface="Sage Text Regular Beta 3" pitchFamily="2" charset="77"/>
                <a:cs typeface="SageText-RegularBeta2"/>
              </a:rPr>
              <a:t>VPN</a:t>
            </a:r>
            <a:endParaRPr lang="de-DE" sz="1600" i="0" kern="1200" spc="15" dirty="0">
              <a:solidFill>
                <a:srgbClr val="FFFFFF"/>
              </a:solidFill>
              <a:latin typeface="Sage Text Regular Beta 3" pitchFamily="2" charset="77"/>
              <a:ea typeface="+mn-ea"/>
              <a:cs typeface="SageText-RegularBeta2"/>
            </a:endParaRPr>
          </a:p>
        </p:txBody>
      </p:sp>
      <p:sp>
        <p:nvSpPr>
          <p:cNvPr id="2121" name="Textfeld 2120">
            <a:extLst>
              <a:ext uri="{FF2B5EF4-FFF2-40B4-BE49-F238E27FC236}">
                <a16:creationId xmlns:a16="http://schemas.microsoft.com/office/drawing/2014/main" id="{C8644914-94FF-F4A5-FA5A-BB63BA3DFA10}"/>
              </a:ext>
            </a:extLst>
          </p:cNvPr>
          <p:cNvSpPr txBox="1"/>
          <p:nvPr/>
        </p:nvSpPr>
        <p:spPr>
          <a:xfrm>
            <a:off x="263073" y="1139299"/>
            <a:ext cx="5549131" cy="1889620"/>
          </a:xfrm>
          <a:prstGeom prst="rect">
            <a:avLst/>
          </a:prstGeom>
        </p:spPr>
        <p:txBody>
          <a:bodyPr vert="horz" wrap="square" lIns="0" tIns="12065" rIns="0" bIns="0" rtlCol="0">
            <a:spAutoFit/>
          </a:bodyPr>
          <a:lstStyle/>
          <a:p>
            <a:pPr marL="14288" marR="5080" algn="l" defTabSz="914400" hangingPunct="1"/>
            <a:r>
              <a:rPr lang="de-DE" sz="2000" b="1" spc="15" dirty="0">
                <a:solidFill>
                  <a:srgbClr val="00768A"/>
                </a:solidFill>
                <a:latin typeface="Sage Text Regular Beta 3" pitchFamily="2" charset="77"/>
                <a:cs typeface="SageText-RegularBeta2"/>
              </a:rPr>
              <a:t>IST - Zustand</a:t>
            </a:r>
          </a:p>
          <a:p>
            <a:pPr marL="300038" marR="5080" indent="-285750" algn="l" defTabSz="914400" hangingPunct="1">
              <a:buFont typeface="Arial" panose="020B0604020202020204" pitchFamily="34" charset="0"/>
              <a:buChar char="•"/>
            </a:pPr>
            <a:r>
              <a:rPr lang="de-DE" sz="1400" spc="15" dirty="0">
                <a:solidFill>
                  <a:schemeClr val="bg1">
                    <a:lumMod val="65000"/>
                    <a:lumOff val="35000"/>
                  </a:schemeClr>
                </a:solidFill>
                <a:latin typeface="Sage Text Regular Beta 3" pitchFamily="2" charset="77"/>
                <a:cs typeface="SageText-RegularBeta2"/>
              </a:rPr>
              <a:t>Zeiterfassungsgeräte : Timi2 / </a:t>
            </a:r>
            <a:r>
              <a:rPr lang="de-DE" sz="1400" spc="15" dirty="0" err="1">
                <a:solidFill>
                  <a:schemeClr val="bg1">
                    <a:lumMod val="65000"/>
                    <a:lumOff val="35000"/>
                  </a:schemeClr>
                </a:solidFill>
                <a:latin typeface="Sage Text Regular Beta 3" pitchFamily="2" charset="77"/>
                <a:cs typeface="SageText-RegularBeta2"/>
              </a:rPr>
              <a:t>TimiPro</a:t>
            </a:r>
            <a:r>
              <a:rPr lang="de-DE" sz="1400" spc="15" dirty="0">
                <a:solidFill>
                  <a:schemeClr val="bg1">
                    <a:lumMod val="65000"/>
                    <a:lumOff val="35000"/>
                  </a:schemeClr>
                </a:solidFill>
                <a:latin typeface="Sage Text Regular Beta 3" pitchFamily="2" charset="77"/>
                <a:cs typeface="SageText-RegularBeta2"/>
              </a:rPr>
              <a:t> / </a:t>
            </a:r>
            <a:r>
              <a:rPr lang="de-DE" sz="1400" spc="15" dirty="0" err="1">
                <a:solidFill>
                  <a:schemeClr val="bg1">
                    <a:lumMod val="65000"/>
                    <a:lumOff val="35000"/>
                  </a:schemeClr>
                </a:solidFill>
                <a:latin typeface="Sage Text Regular Beta 3" pitchFamily="2" charset="77"/>
                <a:cs typeface="SageText-RegularBeta2"/>
              </a:rPr>
              <a:t>Datafox</a:t>
            </a:r>
            <a:r>
              <a:rPr lang="de-DE" sz="1400" spc="15" dirty="0">
                <a:solidFill>
                  <a:schemeClr val="bg1">
                    <a:lumMod val="65000"/>
                    <a:lumOff val="35000"/>
                  </a:schemeClr>
                </a:solidFill>
                <a:latin typeface="Sage Text Regular Beta 3" pitchFamily="2" charset="77"/>
                <a:cs typeface="SageText-RegularBeta2"/>
              </a:rPr>
              <a:t> / </a:t>
            </a:r>
          </a:p>
          <a:p>
            <a:pPr marL="300038" marR="5080" indent="-285750" algn="l" defTabSz="914400" hangingPunct="1">
              <a:buFont typeface="Arial" panose="020B0604020202020204" pitchFamily="34" charset="0"/>
              <a:buChar char="•"/>
            </a:pPr>
            <a:r>
              <a:rPr lang="de-DE" sz="1400" spc="15" dirty="0">
                <a:solidFill>
                  <a:schemeClr val="bg1">
                    <a:lumMod val="65000"/>
                    <a:lumOff val="35000"/>
                  </a:schemeClr>
                </a:solidFill>
                <a:latin typeface="Sage Text Regular Beta 3" pitchFamily="2" charset="77"/>
                <a:cs typeface="SageText-RegularBeta2"/>
              </a:rPr>
              <a:t>Zutrittskontrolle : AC10 / AC20</a:t>
            </a:r>
          </a:p>
          <a:p>
            <a:pPr marL="14288" marR="5080" algn="l" defTabSz="914400" hangingPunct="1"/>
            <a:endParaRPr lang="de-DE" sz="1400" spc="15" dirty="0">
              <a:solidFill>
                <a:schemeClr val="bg1">
                  <a:lumMod val="65000"/>
                  <a:lumOff val="35000"/>
                </a:schemeClr>
              </a:solidFill>
              <a:latin typeface="Sage Text Regular Beta 3" pitchFamily="2" charset="77"/>
              <a:cs typeface="SageText-RegularBeta2"/>
            </a:endParaRPr>
          </a:p>
          <a:p>
            <a:pPr marL="14288" marR="5080" algn="l" defTabSz="914400" hangingPunct="1"/>
            <a:r>
              <a:rPr lang="de-DE" sz="1400" spc="15" dirty="0">
                <a:solidFill>
                  <a:schemeClr val="bg1">
                    <a:lumMod val="65000"/>
                    <a:lumOff val="35000"/>
                  </a:schemeClr>
                </a:solidFill>
                <a:latin typeface="Sage Text Regular Beta 3" pitchFamily="2" charset="77"/>
                <a:cs typeface="SageText-RegularBeta2"/>
              </a:rPr>
              <a:t>Alle Geräte müssen vom </a:t>
            </a:r>
            <a:r>
              <a:rPr lang="de-DE" sz="1400" spc="15" dirty="0" err="1">
                <a:solidFill>
                  <a:schemeClr val="bg1">
                    <a:lumMod val="65000"/>
                    <a:lumOff val="35000"/>
                  </a:schemeClr>
                </a:solidFill>
                <a:latin typeface="Sage Text Regular Beta 3" pitchFamily="2" charset="77"/>
                <a:cs typeface="SageText-RegularBeta2"/>
              </a:rPr>
              <a:t>TService</a:t>
            </a:r>
            <a:r>
              <a:rPr lang="de-DE" sz="1400" spc="15" dirty="0">
                <a:solidFill>
                  <a:schemeClr val="bg1">
                    <a:lumMod val="65000"/>
                    <a:lumOff val="35000"/>
                  </a:schemeClr>
                </a:solidFill>
                <a:latin typeface="Sage Text Regular Beta 3" pitchFamily="2" charset="77"/>
                <a:cs typeface="SageText-RegularBeta2"/>
              </a:rPr>
              <a:t> über IP-Adresse erreichbar sein. Bei verteilten Standorten muss die Netzwerkinfrastruktur angepasst       werden ( VLAN, VPN etc. )</a:t>
            </a:r>
          </a:p>
          <a:p>
            <a:pPr marL="14288" marR="5080" algn="l" defTabSz="914400" hangingPunct="1"/>
            <a:endParaRPr lang="de-DE" sz="1400" spc="15" dirty="0">
              <a:solidFill>
                <a:schemeClr val="bg1">
                  <a:lumMod val="65000"/>
                  <a:lumOff val="35000"/>
                </a:schemeClr>
              </a:solidFill>
              <a:latin typeface="Sage Text Regular Beta 3" pitchFamily="2" charset="77"/>
              <a:cs typeface="SageText-RegularBeta2"/>
            </a:endParaRPr>
          </a:p>
        </p:txBody>
      </p:sp>
      <p:sp>
        <p:nvSpPr>
          <p:cNvPr id="2122" name="Textfeld 2121">
            <a:extLst>
              <a:ext uri="{FF2B5EF4-FFF2-40B4-BE49-F238E27FC236}">
                <a16:creationId xmlns:a16="http://schemas.microsoft.com/office/drawing/2014/main" id="{0E0920D0-FA97-E591-1107-7CD22DB80B51}"/>
              </a:ext>
            </a:extLst>
          </p:cNvPr>
          <p:cNvSpPr txBox="1"/>
          <p:nvPr/>
        </p:nvSpPr>
        <p:spPr>
          <a:xfrm>
            <a:off x="263073" y="3124401"/>
            <a:ext cx="6304467" cy="2320507"/>
          </a:xfrm>
          <a:prstGeom prst="rect">
            <a:avLst/>
          </a:prstGeom>
        </p:spPr>
        <p:txBody>
          <a:bodyPr vert="horz" wrap="square" lIns="0" tIns="12065" rIns="0" bIns="0" rtlCol="0">
            <a:spAutoFit/>
          </a:bodyPr>
          <a:lstStyle/>
          <a:p>
            <a:pPr marL="14288" marR="5080" algn="l" defTabSz="914400" hangingPunct="1"/>
            <a:r>
              <a:rPr lang="de-DE" sz="2000" b="1" spc="15" dirty="0">
                <a:solidFill>
                  <a:srgbClr val="00768A"/>
                </a:solidFill>
                <a:latin typeface="Sage Text Regular Beta 3" pitchFamily="2" charset="77"/>
                <a:cs typeface="SageText-RegularBeta2"/>
              </a:rPr>
              <a:t>Integration in Cloudtime Connector</a:t>
            </a:r>
          </a:p>
          <a:p>
            <a:pPr marL="300038" marR="5080" indent="-285750" algn="l" defTabSz="914400" hangingPunct="1">
              <a:buFont typeface="Arial" panose="020B0604020202020204" pitchFamily="34" charset="0"/>
              <a:buChar char="•"/>
            </a:pPr>
            <a:r>
              <a:rPr lang="de-DE" sz="1400" spc="15" dirty="0">
                <a:solidFill>
                  <a:schemeClr val="bg1">
                    <a:lumMod val="65000"/>
                    <a:lumOff val="35000"/>
                  </a:schemeClr>
                </a:solidFill>
                <a:latin typeface="Sage Text Regular Beta 3" pitchFamily="2" charset="77"/>
                <a:cs typeface="SageText-RegularBeta2"/>
              </a:rPr>
              <a:t>Zeiterfassungsgeräte :  </a:t>
            </a:r>
          </a:p>
          <a:p>
            <a:pPr marL="471488" marR="5080" lvl="1"/>
            <a:r>
              <a:rPr lang="de-DE" sz="1400" spc="15" dirty="0">
                <a:solidFill>
                  <a:schemeClr val="bg1">
                    <a:lumMod val="65000"/>
                    <a:lumOff val="35000"/>
                  </a:schemeClr>
                </a:solidFill>
                <a:latin typeface="Sage Text Regular Beta 3" pitchFamily="2" charset="77"/>
                <a:cs typeface="SageText-RegularBeta2"/>
              </a:rPr>
              <a:t>Timi2 / </a:t>
            </a:r>
            <a:r>
              <a:rPr lang="de-DE" sz="1400" spc="15" dirty="0" err="1">
                <a:solidFill>
                  <a:schemeClr val="bg1">
                    <a:lumMod val="65000"/>
                    <a:lumOff val="35000"/>
                  </a:schemeClr>
                </a:solidFill>
                <a:latin typeface="Sage Text Regular Beta 3" pitchFamily="2" charset="77"/>
                <a:cs typeface="SageText-RegularBeta2"/>
              </a:rPr>
              <a:t>TimiPro</a:t>
            </a:r>
            <a:r>
              <a:rPr lang="de-DE" sz="1400" spc="15" dirty="0">
                <a:solidFill>
                  <a:schemeClr val="bg1">
                    <a:lumMod val="65000"/>
                    <a:lumOff val="35000"/>
                  </a:schemeClr>
                </a:solidFill>
                <a:latin typeface="Sage Text Regular Beta 3" pitchFamily="2" charset="77"/>
                <a:cs typeface="SageText-RegularBeta2"/>
              </a:rPr>
              <a:t> / </a:t>
            </a:r>
            <a:r>
              <a:rPr lang="de-DE" sz="1400" spc="15" dirty="0" err="1">
                <a:solidFill>
                  <a:schemeClr val="bg1">
                    <a:lumMod val="65000"/>
                    <a:lumOff val="35000"/>
                  </a:schemeClr>
                </a:solidFill>
                <a:latin typeface="Sage Text Regular Beta 3" pitchFamily="2" charset="77"/>
                <a:cs typeface="SageText-RegularBeta2"/>
              </a:rPr>
              <a:t>Datafox</a:t>
            </a:r>
            <a:r>
              <a:rPr lang="de-DE" sz="1400" spc="15" dirty="0">
                <a:solidFill>
                  <a:schemeClr val="bg1">
                    <a:lumMod val="65000"/>
                    <a:lumOff val="35000"/>
                  </a:schemeClr>
                </a:solidFill>
                <a:latin typeface="Sage Text Regular Beta 3" pitchFamily="2" charset="77"/>
                <a:cs typeface="SageText-RegularBeta2"/>
              </a:rPr>
              <a:t> können integriert werden. </a:t>
            </a:r>
          </a:p>
          <a:p>
            <a:pPr marL="14288" marR="5080" algn="l" defTabSz="914400" hangingPunct="1"/>
            <a:endParaRPr lang="de-DE" sz="1400" spc="15" dirty="0">
              <a:solidFill>
                <a:schemeClr val="bg1">
                  <a:lumMod val="65000"/>
                  <a:lumOff val="35000"/>
                </a:schemeClr>
              </a:solidFill>
              <a:latin typeface="Sage Text Regular Beta 3" pitchFamily="2" charset="77"/>
              <a:cs typeface="SageText-RegularBeta2"/>
            </a:endParaRPr>
          </a:p>
          <a:p>
            <a:pPr marL="300038" marR="5080" indent="-285750" algn="l" defTabSz="914400" hangingPunct="1">
              <a:buFont typeface="Arial" panose="020B0604020202020204" pitchFamily="34" charset="0"/>
              <a:buChar char="•"/>
            </a:pPr>
            <a:r>
              <a:rPr lang="de-DE" sz="1400" spc="15" dirty="0">
                <a:solidFill>
                  <a:schemeClr val="bg1">
                    <a:lumMod val="65000"/>
                    <a:lumOff val="35000"/>
                  </a:schemeClr>
                </a:solidFill>
                <a:latin typeface="Sage Text Regular Beta 3" pitchFamily="2" charset="77"/>
                <a:cs typeface="SageText-RegularBeta2"/>
              </a:rPr>
              <a:t>Zutrittskontrolle : </a:t>
            </a:r>
          </a:p>
          <a:p>
            <a:pPr marL="471488" marR="5080" lvl="1"/>
            <a:r>
              <a:rPr lang="de-DE" sz="1400" spc="15" dirty="0">
                <a:solidFill>
                  <a:schemeClr val="bg1">
                    <a:lumMod val="65000"/>
                    <a:lumOff val="35000"/>
                  </a:schemeClr>
                </a:solidFill>
                <a:latin typeface="Sage Text Regular Beta 3" pitchFamily="2" charset="77"/>
                <a:cs typeface="SageText-RegularBeta2"/>
              </a:rPr>
              <a:t>Türcontroller AC10 und AC20 müssen gegen TCK – Türcontroller getauscht werden.</a:t>
            </a:r>
          </a:p>
          <a:p>
            <a:pPr marL="471488" marR="5080" lvl="1"/>
            <a:r>
              <a:rPr lang="de-DE" sz="1400" spc="15" dirty="0">
                <a:solidFill>
                  <a:schemeClr val="bg1">
                    <a:lumMod val="65000"/>
                    <a:lumOff val="35000"/>
                  </a:schemeClr>
                </a:solidFill>
                <a:latin typeface="Sage Text Regular Beta 3" pitchFamily="2" charset="77"/>
                <a:cs typeface="SageText-RegularBeta2"/>
              </a:rPr>
              <a:t>Wandleser müssen gegen aktuelle Wandleser getauscht werden.</a:t>
            </a:r>
          </a:p>
          <a:p>
            <a:pPr marL="471488" marR="5080" lvl="1"/>
            <a:r>
              <a:rPr lang="de-DE" sz="1400" spc="15" dirty="0">
                <a:solidFill>
                  <a:schemeClr val="bg1">
                    <a:lumMod val="65000"/>
                    <a:lumOff val="35000"/>
                  </a:schemeClr>
                </a:solidFill>
                <a:latin typeface="Sage Text Regular Beta 3" pitchFamily="2" charset="77"/>
                <a:cs typeface="SageText-RegularBeta2"/>
              </a:rPr>
              <a:t>Die Verkabelung und Installationsschränke können weiter genutzt werden.</a:t>
            </a:r>
          </a:p>
          <a:p>
            <a:pPr marL="14288" marR="5080" algn="l" defTabSz="914400" hangingPunct="1"/>
            <a:endParaRPr lang="de-DE" sz="1400" spc="15" dirty="0">
              <a:solidFill>
                <a:schemeClr val="bg1">
                  <a:lumMod val="65000"/>
                  <a:lumOff val="35000"/>
                </a:schemeClr>
              </a:solidFill>
              <a:latin typeface="Sage Text Regular Beta 3" pitchFamily="2" charset="77"/>
              <a:cs typeface="SageText-RegularBeta2"/>
            </a:endParaRPr>
          </a:p>
        </p:txBody>
      </p:sp>
    </p:spTree>
    <p:extLst>
      <p:ext uri="{BB962C8B-B14F-4D97-AF65-F5344CB8AC3E}">
        <p14:creationId xmlns:p14="http://schemas.microsoft.com/office/powerpoint/2010/main" val="177131804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99FA5-F849-48F9-7BDD-961CC213B7AD}"/>
            </a:ext>
          </a:extLst>
        </p:cNvPr>
        <p:cNvGrpSpPr/>
        <p:nvPr/>
      </p:nvGrpSpPr>
      <p:grpSpPr>
        <a:xfrm>
          <a:off x="0" y="0"/>
          <a:ext cx="0" cy="0"/>
          <a:chOff x="0" y="0"/>
          <a:chExt cx="0" cy="0"/>
        </a:xfrm>
      </p:grpSpPr>
      <p:sp>
        <p:nvSpPr>
          <p:cNvPr id="25" name="Rechteck: abgerundete Ecken 24">
            <a:extLst>
              <a:ext uri="{FF2B5EF4-FFF2-40B4-BE49-F238E27FC236}">
                <a16:creationId xmlns:a16="http://schemas.microsoft.com/office/drawing/2014/main" id="{2AC34912-BE0E-267D-48C6-05F604643C68}"/>
              </a:ext>
            </a:extLst>
          </p:cNvPr>
          <p:cNvSpPr/>
          <p:nvPr/>
        </p:nvSpPr>
        <p:spPr>
          <a:xfrm>
            <a:off x="7159365" y="1672288"/>
            <a:ext cx="4308735" cy="4092628"/>
          </a:xfrm>
          <a:prstGeom prst="roundRect">
            <a:avLst>
              <a:gd name="adj" fmla="val 5247"/>
            </a:avLst>
          </a:prstGeom>
          <a:solidFill>
            <a:schemeClr val="tx1">
              <a:lumMod val="85000"/>
            </a:schemeClr>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3" name="Slide Number Placeholder 2">
            <a:extLst>
              <a:ext uri="{FF2B5EF4-FFF2-40B4-BE49-F238E27FC236}">
                <a16:creationId xmlns:a16="http://schemas.microsoft.com/office/drawing/2014/main" id="{50207191-5BA7-627E-67E8-AC77318FE3ED}"/>
              </a:ext>
            </a:extLst>
          </p:cNvPr>
          <p:cNvSpPr>
            <a:spLocks noGrp="1"/>
          </p:cNvSpPr>
          <p:nvPr>
            <p:ph type="sldNum" sz="quarter" idx="10"/>
          </p:nvPr>
        </p:nvSpPr>
        <p:spPr>
          <a:xfrm>
            <a:off x="11178927" y="6369734"/>
            <a:ext cx="597151" cy="365030"/>
          </a:xfrm>
        </p:spPr>
        <p:txBody>
          <a:bodyPr/>
          <a:lstStyle/>
          <a:p>
            <a:r>
              <a:rPr lang="en-US" kern="0">
                <a:solidFill>
                  <a:srgbClr val="00D638"/>
                </a:solidFill>
              </a:rPr>
              <a:t>Seite</a:t>
            </a:r>
            <a:r>
              <a:rPr lang="en-US" kern="0">
                <a:solidFill>
                  <a:srgbClr val="00D638"/>
                </a:solidFill>
                <a:latin typeface="Sage Text Light" panose="02010303040201060103" pitchFamily="2" charset="77"/>
              </a:rPr>
              <a:t> </a:t>
            </a:r>
            <a:fld id="{C801F209-6BE7-4AF7-9211-E3F7558EC97C}" type="slidenum">
              <a:rPr lang="en-GB" kern="0">
                <a:solidFill>
                  <a:srgbClr val="00D638"/>
                </a:solidFill>
                <a:latin typeface="Sage Text Light" panose="02010303040201060103" pitchFamily="2" charset="77"/>
              </a:rPr>
              <a:pPr/>
              <a:t>4</a:t>
            </a:fld>
            <a:endParaRPr lang="en-GB" kern="0">
              <a:solidFill>
                <a:srgbClr val="00D638"/>
              </a:solidFill>
              <a:latin typeface="Sage Text Light" panose="02010303040201060103" pitchFamily="2" charset="77"/>
            </a:endParaRPr>
          </a:p>
        </p:txBody>
      </p:sp>
      <p:pic>
        <p:nvPicPr>
          <p:cNvPr id="4" name="Grafik 3" descr="Ein Bild, das Text, Schrift, Screenshot, Grafiken enthält.&#10;&#10;Automatisch generierte Beschreibung">
            <a:extLst>
              <a:ext uri="{FF2B5EF4-FFF2-40B4-BE49-F238E27FC236}">
                <a16:creationId xmlns:a16="http://schemas.microsoft.com/office/drawing/2014/main" id="{9297F9EF-D281-0443-E588-46A1ADFC4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22" y="6305840"/>
            <a:ext cx="1439222" cy="428924"/>
          </a:xfrm>
          <a:prstGeom prst="rect">
            <a:avLst/>
          </a:prstGeom>
        </p:spPr>
      </p:pic>
      <p:sp>
        <p:nvSpPr>
          <p:cNvPr id="21" name="Rechteck 20">
            <a:extLst>
              <a:ext uri="{FF2B5EF4-FFF2-40B4-BE49-F238E27FC236}">
                <a16:creationId xmlns:a16="http://schemas.microsoft.com/office/drawing/2014/main" id="{BF022B2A-2C09-AD9E-0AFB-DB1EEEA20F4D}"/>
              </a:ext>
            </a:extLst>
          </p:cNvPr>
          <p:cNvSpPr/>
          <p:nvPr/>
        </p:nvSpPr>
        <p:spPr>
          <a:xfrm>
            <a:off x="0" y="5926877"/>
            <a:ext cx="12177446" cy="939800"/>
          </a:xfrm>
          <a:prstGeom prst="rect">
            <a:avLst/>
          </a:prstGeom>
          <a:solidFill>
            <a:schemeClr val="bg1"/>
          </a:solidFill>
          <a:ln w="38100" cap="rnd">
            <a:solidFill>
              <a:schemeClr val="bg1"/>
            </a:solid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10" name="Rechteck 9">
            <a:extLst>
              <a:ext uri="{FF2B5EF4-FFF2-40B4-BE49-F238E27FC236}">
                <a16:creationId xmlns:a16="http://schemas.microsoft.com/office/drawing/2014/main" id="{830B8263-113A-590F-3A80-907D91A38987}"/>
              </a:ext>
            </a:extLst>
          </p:cNvPr>
          <p:cNvSpPr/>
          <p:nvPr/>
        </p:nvSpPr>
        <p:spPr>
          <a:xfrm>
            <a:off x="0" y="0"/>
            <a:ext cx="12177446" cy="939800"/>
          </a:xfrm>
          <a:prstGeom prst="rect">
            <a:avLst/>
          </a:prstGeom>
          <a:solidFill>
            <a:schemeClr val="bg1"/>
          </a:solidFill>
          <a:ln w="38100" cap="rnd">
            <a:solidFill>
              <a:schemeClr val="bg1"/>
            </a:solid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13" name="Titel 11">
            <a:extLst>
              <a:ext uri="{FF2B5EF4-FFF2-40B4-BE49-F238E27FC236}">
                <a16:creationId xmlns:a16="http://schemas.microsoft.com/office/drawing/2014/main" id="{6203C5BD-0302-59DE-7F7F-BEB851C5CBCC}"/>
              </a:ext>
            </a:extLst>
          </p:cNvPr>
          <p:cNvSpPr>
            <a:spLocks noGrp="1"/>
          </p:cNvSpPr>
          <p:nvPr>
            <p:ph type="title"/>
          </p:nvPr>
        </p:nvSpPr>
        <p:spPr>
          <a:xfrm>
            <a:off x="414444" y="171802"/>
            <a:ext cx="11363111" cy="596196"/>
          </a:xfrm>
        </p:spPr>
        <p:txBody>
          <a:bodyPr/>
          <a:lstStyle/>
          <a:p>
            <a:r>
              <a:rPr lang="en-US" sz="2800" dirty="0">
                <a:solidFill>
                  <a:srgbClr val="0098AF"/>
                </a:solidFill>
                <a:latin typeface="Lato" panose="020F0502020204030203" pitchFamily="34" charset="0"/>
              </a:rPr>
              <a:t>Terminals </a:t>
            </a:r>
            <a:r>
              <a:rPr lang="de-DE" b="1"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Lato" panose="020F0502020204030203" pitchFamily="34" charset="0"/>
              </a:rPr>
              <a:t>Bestandsgeräte integrieren</a:t>
            </a:r>
            <a:endParaRPr lang="de-DE" sz="2800" dirty="0">
              <a:solidFill>
                <a:srgbClr val="0098AF"/>
              </a:solidFill>
              <a:latin typeface="Lato Light" panose="020F0302020204030203" pitchFamily="34" charset="0"/>
            </a:endParaRPr>
          </a:p>
        </p:txBody>
      </p:sp>
      <p:pic>
        <p:nvPicPr>
          <p:cNvPr id="14" name="Grafik 13">
            <a:extLst>
              <a:ext uri="{FF2B5EF4-FFF2-40B4-BE49-F238E27FC236}">
                <a16:creationId xmlns:a16="http://schemas.microsoft.com/office/drawing/2014/main" id="{350968E3-E9EC-DF1F-73AA-0368AE9F8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3749" y="8772"/>
            <a:ext cx="1403697" cy="1114876"/>
          </a:xfrm>
          <a:prstGeom prst="rect">
            <a:avLst/>
          </a:prstGeom>
        </p:spPr>
      </p:pic>
      <p:pic>
        <p:nvPicPr>
          <p:cNvPr id="2053" name="Grafik 2052" descr="Ein Bild, das Text, Schrift, Screenshot, Grafiken enthält.&#10;&#10;Automatisch generierte Beschreibung">
            <a:extLst>
              <a:ext uri="{FF2B5EF4-FFF2-40B4-BE49-F238E27FC236}">
                <a16:creationId xmlns:a16="http://schemas.microsoft.com/office/drawing/2014/main" id="{4B04CC3A-A93E-4434-0DF2-AB44DB848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46" y="6306703"/>
            <a:ext cx="1439222" cy="428924"/>
          </a:xfrm>
          <a:prstGeom prst="rect">
            <a:avLst/>
          </a:prstGeom>
        </p:spPr>
      </p:pic>
      <p:sp>
        <p:nvSpPr>
          <p:cNvPr id="47" name="Rechteck 46">
            <a:extLst>
              <a:ext uri="{FF2B5EF4-FFF2-40B4-BE49-F238E27FC236}">
                <a16:creationId xmlns:a16="http://schemas.microsoft.com/office/drawing/2014/main" id="{EBD9B2B9-3489-9598-AF94-A83E035E1450}"/>
              </a:ext>
            </a:extLst>
          </p:cNvPr>
          <p:cNvSpPr/>
          <p:nvPr/>
        </p:nvSpPr>
        <p:spPr>
          <a:xfrm>
            <a:off x="9860180" y="2227838"/>
            <a:ext cx="1419224" cy="1617466"/>
          </a:xfrm>
          <a:prstGeom prst="rect">
            <a:avLst/>
          </a:prstGeom>
          <a:solidFill>
            <a:srgbClr val="396160"/>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46" name="Ellipse 45">
            <a:extLst>
              <a:ext uri="{FF2B5EF4-FFF2-40B4-BE49-F238E27FC236}">
                <a16:creationId xmlns:a16="http://schemas.microsoft.com/office/drawing/2014/main" id="{0C65E9DD-F469-DB62-B849-E1EA4B773131}"/>
              </a:ext>
            </a:extLst>
          </p:cNvPr>
          <p:cNvSpPr/>
          <p:nvPr/>
        </p:nvSpPr>
        <p:spPr>
          <a:xfrm>
            <a:off x="9860180" y="2085665"/>
            <a:ext cx="1424760" cy="304800"/>
          </a:xfrm>
          <a:prstGeom prst="ellipse">
            <a:avLst/>
          </a:prstGeom>
          <a:solidFill>
            <a:srgbClr val="315452"/>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51" name="Ellipse 50">
            <a:extLst>
              <a:ext uri="{FF2B5EF4-FFF2-40B4-BE49-F238E27FC236}">
                <a16:creationId xmlns:a16="http://schemas.microsoft.com/office/drawing/2014/main" id="{83415FBC-F906-D74A-99CD-6E8C48AF715C}"/>
              </a:ext>
            </a:extLst>
          </p:cNvPr>
          <p:cNvSpPr/>
          <p:nvPr/>
        </p:nvSpPr>
        <p:spPr>
          <a:xfrm>
            <a:off x="9860180" y="3692904"/>
            <a:ext cx="1419224" cy="304800"/>
          </a:xfrm>
          <a:prstGeom prst="ellipse">
            <a:avLst/>
          </a:prstGeom>
          <a:solidFill>
            <a:srgbClr val="396160"/>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52" name="Textfeld 51">
            <a:extLst>
              <a:ext uri="{FF2B5EF4-FFF2-40B4-BE49-F238E27FC236}">
                <a16:creationId xmlns:a16="http://schemas.microsoft.com/office/drawing/2014/main" id="{A4A07F1B-741C-534A-0C1F-6D0577DEDEC2}"/>
              </a:ext>
            </a:extLst>
          </p:cNvPr>
          <p:cNvSpPr txBox="1"/>
          <p:nvPr/>
        </p:nvSpPr>
        <p:spPr>
          <a:xfrm>
            <a:off x="9989540" y="2654078"/>
            <a:ext cx="1295400" cy="504625"/>
          </a:xfrm>
          <a:prstGeom prst="rect">
            <a:avLst/>
          </a:prstGeom>
        </p:spPr>
        <p:txBody>
          <a:bodyPr vert="horz" wrap="square" lIns="0" tIns="12065" rIns="0" bIns="0" rtlCol="0">
            <a:spAutoFit/>
          </a:bodyPr>
          <a:lstStyle/>
          <a:p>
            <a:pPr marL="14288" marR="5080" algn="l" defTabSz="914400" hangingPunct="1"/>
            <a:r>
              <a:rPr lang="de-DE" sz="1600" i="0" kern="1200" spc="15" dirty="0">
                <a:solidFill>
                  <a:srgbClr val="FFFFFF"/>
                </a:solidFill>
                <a:latin typeface="Sage Text Regular Beta 3" pitchFamily="2" charset="77"/>
                <a:ea typeface="+mn-ea"/>
                <a:cs typeface="SageText-RegularBeta2"/>
              </a:rPr>
              <a:t>Sage HR Suite Zeitwirtschaft</a:t>
            </a:r>
          </a:p>
        </p:txBody>
      </p:sp>
      <p:pic>
        <p:nvPicPr>
          <p:cNvPr id="56" name="Grafik 55">
            <a:extLst>
              <a:ext uri="{FF2B5EF4-FFF2-40B4-BE49-F238E27FC236}">
                <a16:creationId xmlns:a16="http://schemas.microsoft.com/office/drawing/2014/main" id="{37AC05BC-3AAA-BFDD-95B1-52A476AB229D}"/>
              </a:ext>
            </a:extLst>
          </p:cNvPr>
          <p:cNvPicPr>
            <a:picLocks noChangeAspect="1"/>
          </p:cNvPicPr>
          <p:nvPr/>
        </p:nvPicPr>
        <p:blipFill>
          <a:blip r:embed="rId5"/>
          <a:srcRect l="7260" t="9463" r="10762" b="6196"/>
          <a:stretch/>
        </p:blipFill>
        <p:spPr>
          <a:xfrm>
            <a:off x="7297852" y="4475987"/>
            <a:ext cx="1300392" cy="868483"/>
          </a:xfrm>
          <a:prstGeom prst="rect">
            <a:avLst/>
          </a:prstGeom>
        </p:spPr>
      </p:pic>
      <p:cxnSp>
        <p:nvCxnSpPr>
          <p:cNvPr id="5" name="Gerade Verbindung mit Pfeil 4">
            <a:extLst>
              <a:ext uri="{FF2B5EF4-FFF2-40B4-BE49-F238E27FC236}">
                <a16:creationId xmlns:a16="http://schemas.microsoft.com/office/drawing/2014/main" id="{6D802C39-EA12-7838-6684-A08B2ACF88C9}"/>
              </a:ext>
            </a:extLst>
          </p:cNvPr>
          <p:cNvCxnSpPr>
            <a:cxnSpLocks/>
          </p:cNvCxnSpPr>
          <p:nvPr/>
        </p:nvCxnSpPr>
        <p:spPr>
          <a:xfrm flipV="1">
            <a:off x="8594787" y="5041271"/>
            <a:ext cx="1288891" cy="1531"/>
          </a:xfrm>
          <a:prstGeom prst="straightConnector1">
            <a:avLst/>
          </a:prstGeom>
          <a:ln w="38100" cap="rnd">
            <a:solidFill>
              <a:schemeClr val="bg2"/>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7" name="Gerade Verbindung mit Pfeil 6">
            <a:extLst>
              <a:ext uri="{FF2B5EF4-FFF2-40B4-BE49-F238E27FC236}">
                <a16:creationId xmlns:a16="http://schemas.microsoft.com/office/drawing/2014/main" id="{04DC9DCA-1CA5-F4A1-237D-C0F030202590}"/>
              </a:ext>
            </a:extLst>
          </p:cNvPr>
          <p:cNvCxnSpPr>
            <a:cxnSpLocks/>
          </p:cNvCxnSpPr>
          <p:nvPr/>
        </p:nvCxnSpPr>
        <p:spPr>
          <a:xfrm flipH="1">
            <a:off x="8594787" y="5192789"/>
            <a:ext cx="1267894" cy="0"/>
          </a:xfrm>
          <a:prstGeom prst="straightConnector1">
            <a:avLst/>
          </a:prstGeom>
          <a:ln w="38100" cap="rnd">
            <a:solidFill>
              <a:schemeClr val="bg2"/>
            </a:solidFill>
            <a:prstDash val="dash"/>
            <a:tailEnd type="triangle"/>
          </a:ln>
          <a:effectLst/>
        </p:spPr>
        <p:style>
          <a:lnRef idx="2">
            <a:schemeClr val="accent1"/>
          </a:lnRef>
          <a:fillRef idx="0">
            <a:schemeClr val="accent1"/>
          </a:fillRef>
          <a:effectRef idx="1">
            <a:schemeClr val="accent1"/>
          </a:effectRef>
          <a:fontRef idx="minor">
            <a:schemeClr val="tx1"/>
          </a:fontRef>
        </p:style>
      </p:cxnSp>
      <p:pic>
        <p:nvPicPr>
          <p:cNvPr id="2" name="Grafik 1">
            <a:extLst>
              <a:ext uri="{FF2B5EF4-FFF2-40B4-BE49-F238E27FC236}">
                <a16:creationId xmlns:a16="http://schemas.microsoft.com/office/drawing/2014/main" id="{44939430-8FA9-7FA0-1E41-78E79ED35814}"/>
              </a:ext>
            </a:extLst>
          </p:cNvPr>
          <p:cNvPicPr>
            <a:picLocks noChangeAspect="1"/>
          </p:cNvPicPr>
          <p:nvPr/>
        </p:nvPicPr>
        <p:blipFill>
          <a:blip r:embed="rId6"/>
          <a:stretch>
            <a:fillRect/>
          </a:stretch>
        </p:blipFill>
        <p:spPr>
          <a:xfrm>
            <a:off x="9860180" y="5213181"/>
            <a:ext cx="1419224" cy="369476"/>
          </a:xfrm>
          <a:prstGeom prst="rect">
            <a:avLst/>
          </a:prstGeom>
        </p:spPr>
      </p:pic>
      <p:sp>
        <p:nvSpPr>
          <p:cNvPr id="6" name="Rechteck 5">
            <a:extLst>
              <a:ext uri="{FF2B5EF4-FFF2-40B4-BE49-F238E27FC236}">
                <a16:creationId xmlns:a16="http://schemas.microsoft.com/office/drawing/2014/main" id="{60B655A8-2E3A-21B1-8996-5DF3603ADC6C}"/>
              </a:ext>
            </a:extLst>
          </p:cNvPr>
          <p:cNvSpPr/>
          <p:nvPr/>
        </p:nvSpPr>
        <p:spPr>
          <a:xfrm>
            <a:off x="9863978" y="4697048"/>
            <a:ext cx="1419224" cy="710967"/>
          </a:xfrm>
          <a:prstGeom prst="rect">
            <a:avLst/>
          </a:prstGeom>
          <a:solidFill>
            <a:srgbClr val="6ABD45"/>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8" name="Ellipse 7">
            <a:extLst>
              <a:ext uri="{FF2B5EF4-FFF2-40B4-BE49-F238E27FC236}">
                <a16:creationId xmlns:a16="http://schemas.microsoft.com/office/drawing/2014/main" id="{6184A3E3-17FD-2F0F-874B-3BB88170485A}"/>
              </a:ext>
            </a:extLst>
          </p:cNvPr>
          <p:cNvSpPr/>
          <p:nvPr/>
        </p:nvSpPr>
        <p:spPr>
          <a:xfrm>
            <a:off x="9863978" y="4556048"/>
            <a:ext cx="1419224" cy="304800"/>
          </a:xfrm>
          <a:prstGeom prst="ellipse">
            <a:avLst/>
          </a:prstGeom>
          <a:solidFill>
            <a:srgbClr val="529756"/>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26" name="Textfeld 25">
            <a:extLst>
              <a:ext uri="{FF2B5EF4-FFF2-40B4-BE49-F238E27FC236}">
                <a16:creationId xmlns:a16="http://schemas.microsoft.com/office/drawing/2014/main" id="{4E969508-9949-1C66-30AB-4831DE6B1D4D}"/>
              </a:ext>
            </a:extLst>
          </p:cNvPr>
          <p:cNvSpPr txBox="1"/>
          <p:nvPr/>
        </p:nvSpPr>
        <p:spPr>
          <a:xfrm>
            <a:off x="8780779" y="4761712"/>
            <a:ext cx="1058322" cy="227626"/>
          </a:xfrm>
          <a:prstGeom prst="rect">
            <a:avLst/>
          </a:prstGeom>
        </p:spPr>
        <p:txBody>
          <a:bodyPr vert="horz" wrap="square" lIns="0" tIns="12065" rIns="0" bIns="0" rtlCol="0">
            <a:spAutoFit/>
          </a:bodyPr>
          <a:lstStyle/>
          <a:p>
            <a:pPr marL="14288" marR="5080" algn="l" defTabSz="914400" hangingPunct="1"/>
            <a:r>
              <a:rPr lang="de-DE" sz="1400" i="0" kern="1200" spc="15" dirty="0">
                <a:solidFill>
                  <a:schemeClr val="bg1">
                    <a:lumMod val="65000"/>
                    <a:lumOff val="35000"/>
                  </a:schemeClr>
                </a:solidFill>
                <a:latin typeface="Sage Text Regular Beta 3" pitchFamily="2" charset="77"/>
                <a:ea typeface="+mn-ea"/>
                <a:cs typeface="SageText-RegularBeta2"/>
              </a:rPr>
              <a:t>Stammdaten</a:t>
            </a:r>
          </a:p>
        </p:txBody>
      </p:sp>
      <p:sp>
        <p:nvSpPr>
          <p:cNvPr id="27" name="Textfeld 26">
            <a:extLst>
              <a:ext uri="{FF2B5EF4-FFF2-40B4-BE49-F238E27FC236}">
                <a16:creationId xmlns:a16="http://schemas.microsoft.com/office/drawing/2014/main" id="{DA6496D0-8A18-3CF6-83EE-4304E3DCF2B1}"/>
              </a:ext>
            </a:extLst>
          </p:cNvPr>
          <p:cNvSpPr txBox="1"/>
          <p:nvPr/>
        </p:nvSpPr>
        <p:spPr>
          <a:xfrm>
            <a:off x="8877239" y="5234808"/>
            <a:ext cx="1058322" cy="227626"/>
          </a:xfrm>
          <a:prstGeom prst="rect">
            <a:avLst/>
          </a:prstGeom>
        </p:spPr>
        <p:txBody>
          <a:bodyPr vert="horz" wrap="square" lIns="0" tIns="12065" rIns="0" bIns="0" rtlCol="0">
            <a:spAutoFit/>
          </a:bodyPr>
          <a:lstStyle/>
          <a:p>
            <a:pPr marL="14288" marR="5080" algn="l" defTabSz="914400" hangingPunct="1"/>
            <a:r>
              <a:rPr lang="de-DE" sz="1400" i="0" kern="1200" spc="15" dirty="0">
                <a:solidFill>
                  <a:schemeClr val="bg1">
                    <a:lumMod val="65000"/>
                    <a:lumOff val="35000"/>
                  </a:schemeClr>
                </a:solidFill>
                <a:latin typeface="Sage Text Regular Beta 3" pitchFamily="2" charset="77"/>
                <a:ea typeface="+mn-ea"/>
                <a:cs typeface="SageText-RegularBeta2"/>
              </a:rPr>
              <a:t>Ereignisse</a:t>
            </a:r>
          </a:p>
        </p:txBody>
      </p:sp>
      <p:cxnSp>
        <p:nvCxnSpPr>
          <p:cNvPr id="28" name="Gerade Verbindung mit Pfeil 27">
            <a:extLst>
              <a:ext uri="{FF2B5EF4-FFF2-40B4-BE49-F238E27FC236}">
                <a16:creationId xmlns:a16="http://schemas.microsoft.com/office/drawing/2014/main" id="{56A06F25-12DA-6AA5-B1E6-6B67FEC21D1E}"/>
              </a:ext>
            </a:extLst>
          </p:cNvPr>
          <p:cNvCxnSpPr>
            <a:cxnSpLocks/>
          </p:cNvCxnSpPr>
          <p:nvPr/>
        </p:nvCxnSpPr>
        <p:spPr>
          <a:xfrm flipV="1">
            <a:off x="10580027" y="3991699"/>
            <a:ext cx="0" cy="697606"/>
          </a:xfrm>
          <a:prstGeom prst="straightConnector1">
            <a:avLst/>
          </a:prstGeom>
          <a:ln w="38100" cap="rnd">
            <a:solidFill>
              <a:schemeClr val="bg2"/>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8" name="Textfeld 37">
            <a:extLst>
              <a:ext uri="{FF2B5EF4-FFF2-40B4-BE49-F238E27FC236}">
                <a16:creationId xmlns:a16="http://schemas.microsoft.com/office/drawing/2014/main" id="{C712BC08-87A3-FF21-60E0-D313C01AE14D}"/>
              </a:ext>
            </a:extLst>
          </p:cNvPr>
          <p:cNvSpPr txBox="1"/>
          <p:nvPr/>
        </p:nvSpPr>
        <p:spPr>
          <a:xfrm>
            <a:off x="10215547" y="5009230"/>
            <a:ext cx="848691" cy="504625"/>
          </a:xfrm>
          <a:prstGeom prst="rect">
            <a:avLst/>
          </a:prstGeom>
        </p:spPr>
        <p:txBody>
          <a:bodyPr vert="horz" wrap="square" lIns="0" tIns="12065" rIns="0" bIns="0" rtlCol="0">
            <a:spAutoFit/>
          </a:bodyPr>
          <a:lstStyle/>
          <a:p>
            <a:pPr marL="14288" marR="5080" algn="l" defTabSz="914400" hangingPunct="1"/>
            <a:r>
              <a:rPr lang="de-DE" sz="1600" spc="15" dirty="0" err="1">
                <a:solidFill>
                  <a:srgbClr val="FFFFFF"/>
                </a:solidFill>
                <a:latin typeface="Sage Text Regular Beta 3" pitchFamily="2" charset="77"/>
                <a:cs typeface="SageText-RegularBeta2"/>
              </a:rPr>
              <a:t>Tservice</a:t>
            </a:r>
            <a:endParaRPr lang="de-DE" sz="1600" spc="15" dirty="0">
              <a:solidFill>
                <a:srgbClr val="FFFFFF"/>
              </a:solidFill>
              <a:latin typeface="Sage Text Regular Beta 3" pitchFamily="2" charset="77"/>
              <a:cs typeface="SageText-RegularBeta2"/>
            </a:endParaRPr>
          </a:p>
          <a:p>
            <a:pPr marL="14288" marR="5080" algn="l" defTabSz="914400" hangingPunct="1"/>
            <a:r>
              <a:rPr lang="de-DE" sz="1600" i="0" kern="1200" spc="15" dirty="0">
                <a:solidFill>
                  <a:srgbClr val="FFFFFF"/>
                </a:solidFill>
                <a:latin typeface="Sage Text Regular Beta 3" pitchFamily="2" charset="77"/>
                <a:ea typeface="+mn-ea"/>
                <a:cs typeface="SageText-RegularBeta2"/>
              </a:rPr>
              <a:t>Update </a:t>
            </a:r>
          </a:p>
        </p:txBody>
      </p:sp>
      <p:sp>
        <p:nvSpPr>
          <p:cNvPr id="48" name="Textfeld 47">
            <a:extLst>
              <a:ext uri="{FF2B5EF4-FFF2-40B4-BE49-F238E27FC236}">
                <a16:creationId xmlns:a16="http://schemas.microsoft.com/office/drawing/2014/main" id="{A4C6CA1F-A246-8E84-C884-CFD2F1B0A88C}"/>
              </a:ext>
            </a:extLst>
          </p:cNvPr>
          <p:cNvSpPr txBox="1"/>
          <p:nvPr/>
        </p:nvSpPr>
        <p:spPr>
          <a:xfrm>
            <a:off x="7261961" y="4093503"/>
            <a:ext cx="2240678" cy="227626"/>
          </a:xfrm>
          <a:prstGeom prst="rect">
            <a:avLst/>
          </a:prstGeom>
        </p:spPr>
        <p:txBody>
          <a:bodyPr vert="horz" wrap="square" lIns="0" tIns="12065" rIns="0" bIns="0" rtlCol="0">
            <a:spAutoFit/>
          </a:bodyPr>
          <a:lstStyle/>
          <a:p>
            <a:pPr marL="14288" marR="5080" algn="l" defTabSz="914400" hangingPunct="1"/>
            <a:r>
              <a:rPr lang="de-DE" sz="1400" spc="15" dirty="0">
                <a:solidFill>
                  <a:schemeClr val="bg1">
                    <a:lumMod val="65000"/>
                    <a:lumOff val="35000"/>
                  </a:schemeClr>
                </a:solidFill>
                <a:latin typeface="Sage Text Regular Beta 3" pitchFamily="2" charset="77"/>
                <a:cs typeface="SageText-RegularBeta2"/>
              </a:rPr>
              <a:t>Timi2 / </a:t>
            </a:r>
            <a:r>
              <a:rPr lang="de-DE" sz="1400" spc="15" dirty="0" err="1">
                <a:solidFill>
                  <a:schemeClr val="bg1">
                    <a:lumMod val="65000"/>
                    <a:lumOff val="35000"/>
                  </a:schemeClr>
                </a:solidFill>
                <a:latin typeface="Sage Text Regular Beta 3" pitchFamily="2" charset="77"/>
                <a:cs typeface="SageText-RegularBeta2"/>
              </a:rPr>
              <a:t>TimiPro</a:t>
            </a:r>
            <a:r>
              <a:rPr lang="de-DE" sz="1400" spc="15" dirty="0">
                <a:solidFill>
                  <a:schemeClr val="bg1">
                    <a:lumMod val="65000"/>
                    <a:lumOff val="35000"/>
                  </a:schemeClr>
                </a:solidFill>
                <a:latin typeface="Sage Text Regular Beta 3" pitchFamily="2" charset="77"/>
                <a:cs typeface="SageText-RegularBeta2"/>
              </a:rPr>
              <a:t> / </a:t>
            </a:r>
            <a:r>
              <a:rPr lang="de-DE" sz="1400" spc="15" dirty="0" err="1">
                <a:solidFill>
                  <a:schemeClr val="bg1">
                    <a:lumMod val="65000"/>
                    <a:lumOff val="35000"/>
                  </a:schemeClr>
                </a:solidFill>
                <a:latin typeface="Sage Text Regular Beta 3" pitchFamily="2" charset="77"/>
                <a:cs typeface="SageText-RegularBeta2"/>
              </a:rPr>
              <a:t>Datafox</a:t>
            </a:r>
            <a:endParaRPr lang="de-DE" sz="1400" i="0" kern="1200" spc="15" dirty="0">
              <a:solidFill>
                <a:schemeClr val="bg1">
                  <a:lumMod val="65000"/>
                  <a:lumOff val="35000"/>
                </a:schemeClr>
              </a:solidFill>
              <a:latin typeface="Sage Text Regular Beta 3" pitchFamily="2" charset="77"/>
              <a:ea typeface="+mn-ea"/>
              <a:cs typeface="SageText-RegularBeta2"/>
            </a:endParaRPr>
          </a:p>
        </p:txBody>
      </p:sp>
      <p:sp>
        <p:nvSpPr>
          <p:cNvPr id="55" name="Textfeld 54">
            <a:extLst>
              <a:ext uri="{FF2B5EF4-FFF2-40B4-BE49-F238E27FC236}">
                <a16:creationId xmlns:a16="http://schemas.microsoft.com/office/drawing/2014/main" id="{E783C2F9-A0C4-B4F4-B208-441D36D7B9DD}"/>
              </a:ext>
            </a:extLst>
          </p:cNvPr>
          <p:cNvSpPr txBox="1"/>
          <p:nvPr/>
        </p:nvSpPr>
        <p:spPr>
          <a:xfrm>
            <a:off x="7261961" y="3061333"/>
            <a:ext cx="2644080" cy="443070"/>
          </a:xfrm>
          <a:prstGeom prst="rect">
            <a:avLst/>
          </a:prstGeom>
        </p:spPr>
        <p:txBody>
          <a:bodyPr vert="horz" wrap="square" lIns="0" tIns="12065" rIns="0" bIns="0" rtlCol="0">
            <a:spAutoFit/>
          </a:bodyPr>
          <a:lstStyle/>
          <a:p>
            <a:pPr marL="14288" marR="5080" algn="l" defTabSz="914400" hangingPunct="1"/>
            <a:r>
              <a:rPr lang="de-DE" sz="1400" spc="15" dirty="0">
                <a:solidFill>
                  <a:schemeClr val="bg1">
                    <a:lumMod val="65000"/>
                    <a:lumOff val="35000"/>
                  </a:schemeClr>
                </a:solidFill>
                <a:latin typeface="Sage Text Regular Beta 3" pitchFamily="2" charset="77"/>
                <a:cs typeface="SageText-RegularBeta2"/>
              </a:rPr>
              <a:t>Zutrittskontrolle alt</a:t>
            </a:r>
          </a:p>
          <a:p>
            <a:pPr marL="14288" marR="5080" algn="l" defTabSz="914400" hangingPunct="1"/>
            <a:r>
              <a:rPr lang="de-DE" sz="1400" spc="15" dirty="0">
                <a:solidFill>
                  <a:schemeClr val="bg1">
                    <a:lumMod val="65000"/>
                    <a:lumOff val="35000"/>
                  </a:schemeClr>
                </a:solidFill>
                <a:latin typeface="Sage Text Regular Beta 3" pitchFamily="2" charset="77"/>
                <a:cs typeface="SageText-RegularBeta2"/>
              </a:rPr>
              <a:t> ( AC10 / AC20 )</a:t>
            </a:r>
            <a:endParaRPr lang="de-DE" sz="1400" i="0" kern="1200" spc="15" dirty="0">
              <a:solidFill>
                <a:schemeClr val="bg1">
                  <a:lumMod val="65000"/>
                  <a:lumOff val="35000"/>
                </a:schemeClr>
              </a:solidFill>
              <a:latin typeface="Sage Text Regular Beta 3" pitchFamily="2" charset="77"/>
              <a:ea typeface="+mn-ea"/>
              <a:cs typeface="SageText-RegularBeta2"/>
            </a:endParaRPr>
          </a:p>
        </p:txBody>
      </p:sp>
      <p:pic>
        <p:nvPicPr>
          <p:cNvPr id="2118" name="Grafik 2117" descr="Ein Bild, das Maschine, Elektrische Leitungen, Elektronik, Stromversorgung enthält.&#10;&#10;KI-generierte Inhalte können fehlerhaft sein.">
            <a:extLst>
              <a:ext uri="{FF2B5EF4-FFF2-40B4-BE49-F238E27FC236}">
                <a16:creationId xmlns:a16="http://schemas.microsoft.com/office/drawing/2014/main" id="{CF2F1778-4BC2-FDCC-0B87-8CA3FD173DEA}"/>
              </a:ext>
            </a:extLst>
          </p:cNvPr>
          <p:cNvPicPr>
            <a:picLocks noChangeAspect="1"/>
          </p:cNvPicPr>
          <p:nvPr/>
        </p:nvPicPr>
        <p:blipFill>
          <a:blip r:embed="rId7">
            <a:extLst>
              <a:ext uri="{28A0092B-C50C-407E-A947-70E740481C1C}">
                <a14:useLocalDpi xmlns:a14="http://schemas.microsoft.com/office/drawing/2010/main" val="0"/>
              </a:ext>
            </a:extLst>
          </a:blip>
          <a:srcRect l="15694" t="13122" r="12637" b="13577"/>
          <a:stretch/>
        </p:blipFill>
        <p:spPr>
          <a:xfrm>
            <a:off x="7297852" y="3564287"/>
            <a:ext cx="526862" cy="404138"/>
          </a:xfrm>
          <a:prstGeom prst="rect">
            <a:avLst/>
          </a:prstGeom>
        </p:spPr>
      </p:pic>
      <p:sp>
        <p:nvSpPr>
          <p:cNvPr id="33" name="Rechteck: abgerundete Ecken 32">
            <a:extLst>
              <a:ext uri="{FF2B5EF4-FFF2-40B4-BE49-F238E27FC236}">
                <a16:creationId xmlns:a16="http://schemas.microsoft.com/office/drawing/2014/main" id="{BC0B0E60-A1D6-130F-0683-D7A3681571BF}"/>
              </a:ext>
            </a:extLst>
          </p:cNvPr>
          <p:cNvSpPr/>
          <p:nvPr/>
        </p:nvSpPr>
        <p:spPr>
          <a:xfrm>
            <a:off x="7159365" y="1672288"/>
            <a:ext cx="2460546" cy="1329161"/>
          </a:xfrm>
          <a:prstGeom prst="roundRect">
            <a:avLst>
              <a:gd name="adj" fmla="val 5247"/>
            </a:avLst>
          </a:prstGeom>
          <a:solidFill>
            <a:schemeClr val="tx1">
              <a:lumMod val="65000"/>
            </a:schemeClr>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pic>
        <p:nvPicPr>
          <p:cNvPr id="2119" name="Grafik 2118">
            <a:extLst>
              <a:ext uri="{FF2B5EF4-FFF2-40B4-BE49-F238E27FC236}">
                <a16:creationId xmlns:a16="http://schemas.microsoft.com/office/drawing/2014/main" id="{564D178C-18C0-1D02-2A06-9F5B8ECA8BDB}"/>
              </a:ext>
            </a:extLst>
          </p:cNvPr>
          <p:cNvPicPr>
            <a:picLocks noChangeAspect="1"/>
          </p:cNvPicPr>
          <p:nvPr/>
        </p:nvPicPr>
        <p:blipFill>
          <a:blip r:embed="rId5"/>
          <a:srcRect l="7260" t="9463" r="10762" b="6196"/>
          <a:stretch/>
        </p:blipFill>
        <p:spPr>
          <a:xfrm>
            <a:off x="7283609" y="2002199"/>
            <a:ext cx="1300392" cy="868483"/>
          </a:xfrm>
          <a:prstGeom prst="rect">
            <a:avLst/>
          </a:prstGeom>
        </p:spPr>
      </p:pic>
      <p:sp>
        <p:nvSpPr>
          <p:cNvPr id="2120" name="Textfeld 2119">
            <a:extLst>
              <a:ext uri="{FF2B5EF4-FFF2-40B4-BE49-F238E27FC236}">
                <a16:creationId xmlns:a16="http://schemas.microsoft.com/office/drawing/2014/main" id="{765CDB39-3ACE-61E2-51BD-DF6FCF85A963}"/>
              </a:ext>
            </a:extLst>
          </p:cNvPr>
          <p:cNvSpPr txBox="1"/>
          <p:nvPr/>
        </p:nvSpPr>
        <p:spPr>
          <a:xfrm>
            <a:off x="8633725" y="1828336"/>
            <a:ext cx="848691" cy="258404"/>
          </a:xfrm>
          <a:prstGeom prst="rect">
            <a:avLst/>
          </a:prstGeom>
        </p:spPr>
        <p:txBody>
          <a:bodyPr vert="horz" wrap="square" lIns="0" tIns="12065" rIns="0" bIns="0" rtlCol="0">
            <a:spAutoFit/>
          </a:bodyPr>
          <a:lstStyle/>
          <a:p>
            <a:pPr marL="14288" marR="5080" algn="l" defTabSz="914400" hangingPunct="1"/>
            <a:r>
              <a:rPr lang="de-DE" sz="1600" spc="15" dirty="0">
                <a:solidFill>
                  <a:srgbClr val="FFFFFF"/>
                </a:solidFill>
                <a:latin typeface="Sage Text Regular Beta 3" pitchFamily="2" charset="77"/>
                <a:cs typeface="SageText-RegularBeta2"/>
              </a:rPr>
              <a:t>VPN</a:t>
            </a:r>
            <a:endParaRPr lang="de-DE" sz="1600" i="0" kern="1200" spc="15" dirty="0">
              <a:solidFill>
                <a:srgbClr val="FFFFFF"/>
              </a:solidFill>
              <a:latin typeface="Sage Text Regular Beta 3" pitchFamily="2" charset="77"/>
              <a:ea typeface="+mn-ea"/>
              <a:cs typeface="SageText-RegularBeta2"/>
            </a:endParaRPr>
          </a:p>
        </p:txBody>
      </p:sp>
      <p:sp>
        <p:nvSpPr>
          <p:cNvPr id="9" name="Textfeld 8">
            <a:extLst>
              <a:ext uri="{FF2B5EF4-FFF2-40B4-BE49-F238E27FC236}">
                <a16:creationId xmlns:a16="http://schemas.microsoft.com/office/drawing/2014/main" id="{5C85B43D-C90C-F9BC-86DA-274A59722335}"/>
              </a:ext>
            </a:extLst>
          </p:cNvPr>
          <p:cNvSpPr txBox="1"/>
          <p:nvPr/>
        </p:nvSpPr>
        <p:spPr>
          <a:xfrm>
            <a:off x="247726" y="1171205"/>
            <a:ext cx="3595936" cy="1766509"/>
          </a:xfrm>
          <a:prstGeom prst="rect">
            <a:avLst/>
          </a:prstGeom>
        </p:spPr>
        <p:txBody>
          <a:bodyPr vert="horz" wrap="square" lIns="0" tIns="12065" rIns="0" bIns="0" rtlCol="0">
            <a:spAutoFit/>
          </a:bodyPr>
          <a:lstStyle/>
          <a:p>
            <a:pPr marL="14288" marR="5080" algn="l" defTabSz="914400" hangingPunct="1"/>
            <a:r>
              <a:rPr lang="de-DE" sz="1600" b="1" spc="15" dirty="0">
                <a:solidFill>
                  <a:schemeClr val="bg1">
                    <a:lumMod val="65000"/>
                    <a:lumOff val="35000"/>
                  </a:schemeClr>
                </a:solidFill>
                <a:latin typeface="Sage Text Regular Beta 3" pitchFamily="2" charset="77"/>
                <a:cs typeface="SageText-RegularBeta2"/>
              </a:rPr>
              <a:t>Integrationsschritte</a:t>
            </a:r>
          </a:p>
          <a:p>
            <a:pPr marL="14288" marR="5080" algn="l" defTabSz="914400" hangingPunct="1"/>
            <a:endParaRPr lang="de-DE" sz="1400" spc="15" dirty="0">
              <a:solidFill>
                <a:schemeClr val="bg1">
                  <a:lumMod val="65000"/>
                  <a:lumOff val="35000"/>
                </a:schemeClr>
              </a:solidFill>
              <a:latin typeface="Sage Text Regular Beta 3" pitchFamily="2" charset="77"/>
              <a:cs typeface="SageText-RegularBeta2"/>
            </a:endParaRPr>
          </a:p>
          <a:p>
            <a:pPr marL="300038" marR="5080" indent="-285750" algn="l" defTabSz="914400" hangingPunct="1">
              <a:buFont typeface="Arial" panose="020B0604020202020204" pitchFamily="34" charset="0"/>
              <a:buChar char="•"/>
            </a:pPr>
            <a:r>
              <a:rPr lang="de-DE" sz="1400" b="1" spc="15" dirty="0" err="1">
                <a:solidFill>
                  <a:srgbClr val="00768A"/>
                </a:solidFill>
                <a:latin typeface="Sage Text Regular Beta 3" pitchFamily="2" charset="77"/>
                <a:cs typeface="SageText-RegularBeta2"/>
              </a:rPr>
              <a:t>TService</a:t>
            </a:r>
            <a:r>
              <a:rPr lang="de-DE" sz="1400" b="1" spc="15" dirty="0">
                <a:solidFill>
                  <a:srgbClr val="00768A"/>
                </a:solidFill>
                <a:latin typeface="Sage Text Regular Beta 3" pitchFamily="2" charset="77"/>
                <a:cs typeface="SageText-RegularBeta2"/>
              </a:rPr>
              <a:t> – Update im bestehenden System </a:t>
            </a:r>
          </a:p>
          <a:p>
            <a:pPr marL="14288" marR="5080" algn="l" defTabSz="914400" hangingPunct="1"/>
            <a:r>
              <a:rPr lang="de-DE" sz="1400" b="1" spc="15" dirty="0">
                <a:solidFill>
                  <a:srgbClr val="00768A"/>
                </a:solidFill>
                <a:latin typeface="Sage Text Regular Beta 3" pitchFamily="2" charset="77"/>
                <a:cs typeface="SageText-RegularBeta2"/>
              </a:rPr>
              <a:t>       Aktueller </a:t>
            </a:r>
            <a:r>
              <a:rPr lang="de-DE" sz="1400" b="1" spc="15" dirty="0" err="1">
                <a:solidFill>
                  <a:srgbClr val="00768A"/>
                </a:solidFill>
                <a:latin typeface="Sage Text Regular Beta 3" pitchFamily="2" charset="77"/>
                <a:cs typeface="SageText-RegularBeta2"/>
              </a:rPr>
              <a:t>TService</a:t>
            </a:r>
            <a:r>
              <a:rPr lang="de-DE" sz="1400" b="1" spc="15" dirty="0">
                <a:solidFill>
                  <a:srgbClr val="00768A"/>
                </a:solidFill>
                <a:latin typeface="Sage Text Regular Beta 3" pitchFamily="2" charset="77"/>
                <a:cs typeface="SageText-RegularBeta2"/>
              </a:rPr>
              <a:t>  Version 5.7.0</a:t>
            </a:r>
          </a:p>
          <a:p>
            <a:pPr marL="14288" marR="5080" algn="l" defTabSz="914400" hangingPunct="1"/>
            <a:endParaRPr lang="de-DE" sz="1400" b="1" spc="15" dirty="0">
              <a:solidFill>
                <a:srgbClr val="00768A"/>
              </a:solidFill>
              <a:latin typeface="Sage Text Regular Beta 3" pitchFamily="2" charset="77"/>
              <a:cs typeface="SageText-RegularBeta2"/>
            </a:endParaRPr>
          </a:p>
          <a:p>
            <a:pPr marL="300038" marR="5080" indent="-285750" algn="l" defTabSz="914400" hangingPunct="1">
              <a:buFont typeface="Arial" panose="020B0604020202020204" pitchFamily="34" charset="0"/>
              <a:buChar char="•"/>
            </a:pPr>
            <a:r>
              <a:rPr lang="de-DE" sz="1400" b="1" spc="15" dirty="0">
                <a:solidFill>
                  <a:srgbClr val="00768A"/>
                </a:solidFill>
                <a:latin typeface="Sage Text Regular Beta 3" pitchFamily="2" charset="77"/>
                <a:cs typeface="SageText-RegularBeta2"/>
              </a:rPr>
              <a:t>Keine Änderung an der Anbindung der Zeiterfassungsgeräte an den </a:t>
            </a:r>
            <a:r>
              <a:rPr lang="de-DE" sz="1400" b="1" spc="15" dirty="0" err="1">
                <a:solidFill>
                  <a:srgbClr val="00768A"/>
                </a:solidFill>
                <a:latin typeface="Sage Text Regular Beta 3" pitchFamily="2" charset="77"/>
                <a:cs typeface="SageText-RegularBeta2"/>
              </a:rPr>
              <a:t>TService</a:t>
            </a:r>
            <a:r>
              <a:rPr lang="de-DE" sz="1400" b="1" spc="15" dirty="0">
                <a:solidFill>
                  <a:srgbClr val="00768A"/>
                </a:solidFill>
                <a:latin typeface="Sage Text Regular Beta 3" pitchFamily="2" charset="77"/>
                <a:cs typeface="SageText-RegularBeta2"/>
              </a:rPr>
              <a:t>  </a:t>
            </a:r>
          </a:p>
          <a:p>
            <a:pPr marL="14288" marR="5080" algn="l" defTabSz="914400" hangingPunct="1"/>
            <a:endParaRPr lang="de-DE" sz="1400" spc="15" dirty="0">
              <a:solidFill>
                <a:schemeClr val="bg1">
                  <a:lumMod val="65000"/>
                  <a:lumOff val="35000"/>
                </a:schemeClr>
              </a:solidFill>
              <a:latin typeface="Sage Text Regular Beta 3" pitchFamily="2" charset="77"/>
              <a:cs typeface="SageText-RegularBeta2"/>
            </a:endParaRPr>
          </a:p>
        </p:txBody>
      </p:sp>
    </p:spTree>
    <p:extLst>
      <p:ext uri="{BB962C8B-B14F-4D97-AF65-F5344CB8AC3E}">
        <p14:creationId xmlns:p14="http://schemas.microsoft.com/office/powerpoint/2010/main" val="280086060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99FA5-F849-48F9-7BDD-961CC213B7AD}"/>
            </a:ext>
          </a:extLst>
        </p:cNvPr>
        <p:cNvGrpSpPr/>
        <p:nvPr/>
      </p:nvGrpSpPr>
      <p:grpSpPr>
        <a:xfrm>
          <a:off x="0" y="0"/>
          <a:ext cx="0" cy="0"/>
          <a:chOff x="0" y="0"/>
          <a:chExt cx="0" cy="0"/>
        </a:xfrm>
      </p:grpSpPr>
      <p:sp>
        <p:nvSpPr>
          <p:cNvPr id="25" name="Rechteck: abgerundete Ecken 24">
            <a:extLst>
              <a:ext uri="{FF2B5EF4-FFF2-40B4-BE49-F238E27FC236}">
                <a16:creationId xmlns:a16="http://schemas.microsoft.com/office/drawing/2014/main" id="{2AC34912-BE0E-267D-48C6-05F604643C68}"/>
              </a:ext>
            </a:extLst>
          </p:cNvPr>
          <p:cNvSpPr/>
          <p:nvPr/>
        </p:nvSpPr>
        <p:spPr>
          <a:xfrm>
            <a:off x="10093987" y="1672288"/>
            <a:ext cx="1873906" cy="4092628"/>
          </a:xfrm>
          <a:prstGeom prst="roundRect">
            <a:avLst>
              <a:gd name="adj" fmla="val 5247"/>
            </a:avLst>
          </a:prstGeom>
          <a:solidFill>
            <a:schemeClr val="tx1">
              <a:lumMod val="85000"/>
            </a:schemeClr>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23" name="Rechteck: abgerundete Ecken 22">
            <a:extLst>
              <a:ext uri="{FF2B5EF4-FFF2-40B4-BE49-F238E27FC236}">
                <a16:creationId xmlns:a16="http://schemas.microsoft.com/office/drawing/2014/main" id="{43D870A5-3C80-E777-1169-3A409A64A835}"/>
              </a:ext>
            </a:extLst>
          </p:cNvPr>
          <p:cNvSpPr/>
          <p:nvPr/>
        </p:nvSpPr>
        <p:spPr>
          <a:xfrm>
            <a:off x="7821819" y="1672288"/>
            <a:ext cx="1873906" cy="4095926"/>
          </a:xfrm>
          <a:prstGeom prst="roundRect">
            <a:avLst>
              <a:gd name="adj" fmla="val 5247"/>
            </a:avLst>
          </a:prstGeom>
          <a:solidFill>
            <a:schemeClr val="tx1">
              <a:lumMod val="85000"/>
            </a:schemeClr>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3" name="Slide Number Placeholder 2">
            <a:extLst>
              <a:ext uri="{FF2B5EF4-FFF2-40B4-BE49-F238E27FC236}">
                <a16:creationId xmlns:a16="http://schemas.microsoft.com/office/drawing/2014/main" id="{50207191-5BA7-627E-67E8-AC77318FE3ED}"/>
              </a:ext>
            </a:extLst>
          </p:cNvPr>
          <p:cNvSpPr>
            <a:spLocks noGrp="1"/>
          </p:cNvSpPr>
          <p:nvPr>
            <p:ph type="sldNum" sz="quarter" idx="10"/>
          </p:nvPr>
        </p:nvSpPr>
        <p:spPr>
          <a:xfrm>
            <a:off x="11178927" y="6369734"/>
            <a:ext cx="597151" cy="365030"/>
          </a:xfrm>
        </p:spPr>
        <p:txBody>
          <a:bodyPr/>
          <a:lstStyle/>
          <a:p>
            <a:r>
              <a:rPr lang="en-US" kern="0">
                <a:solidFill>
                  <a:srgbClr val="00D638"/>
                </a:solidFill>
              </a:rPr>
              <a:t>Seite</a:t>
            </a:r>
            <a:r>
              <a:rPr lang="en-US" kern="0">
                <a:solidFill>
                  <a:srgbClr val="00D638"/>
                </a:solidFill>
                <a:latin typeface="Sage Text Light" panose="02010303040201060103" pitchFamily="2" charset="77"/>
              </a:rPr>
              <a:t> </a:t>
            </a:r>
            <a:fld id="{C801F209-6BE7-4AF7-9211-E3F7558EC97C}" type="slidenum">
              <a:rPr lang="en-GB" kern="0">
                <a:solidFill>
                  <a:srgbClr val="00D638"/>
                </a:solidFill>
                <a:latin typeface="Sage Text Light" panose="02010303040201060103" pitchFamily="2" charset="77"/>
              </a:rPr>
              <a:pPr/>
              <a:t>5</a:t>
            </a:fld>
            <a:endParaRPr lang="en-GB" kern="0">
              <a:solidFill>
                <a:srgbClr val="00D638"/>
              </a:solidFill>
              <a:latin typeface="Sage Text Light" panose="02010303040201060103" pitchFamily="2" charset="77"/>
            </a:endParaRPr>
          </a:p>
        </p:txBody>
      </p:sp>
      <p:pic>
        <p:nvPicPr>
          <p:cNvPr id="4" name="Grafik 3" descr="Ein Bild, das Text, Schrift, Screenshot, Grafiken enthält.&#10;&#10;Automatisch generierte Beschreibung">
            <a:extLst>
              <a:ext uri="{FF2B5EF4-FFF2-40B4-BE49-F238E27FC236}">
                <a16:creationId xmlns:a16="http://schemas.microsoft.com/office/drawing/2014/main" id="{9297F9EF-D281-0443-E588-46A1ADFC4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22" y="6305840"/>
            <a:ext cx="1439222" cy="428924"/>
          </a:xfrm>
          <a:prstGeom prst="rect">
            <a:avLst/>
          </a:prstGeom>
        </p:spPr>
      </p:pic>
      <p:sp>
        <p:nvSpPr>
          <p:cNvPr id="21" name="Rechteck 20">
            <a:extLst>
              <a:ext uri="{FF2B5EF4-FFF2-40B4-BE49-F238E27FC236}">
                <a16:creationId xmlns:a16="http://schemas.microsoft.com/office/drawing/2014/main" id="{BF022B2A-2C09-AD9E-0AFB-DB1EEEA20F4D}"/>
              </a:ext>
            </a:extLst>
          </p:cNvPr>
          <p:cNvSpPr/>
          <p:nvPr/>
        </p:nvSpPr>
        <p:spPr>
          <a:xfrm>
            <a:off x="0" y="5926877"/>
            <a:ext cx="12177446" cy="939800"/>
          </a:xfrm>
          <a:prstGeom prst="rect">
            <a:avLst/>
          </a:prstGeom>
          <a:solidFill>
            <a:schemeClr val="bg1"/>
          </a:solidFill>
          <a:ln w="38100" cap="rnd">
            <a:solidFill>
              <a:schemeClr val="bg1"/>
            </a:solid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10" name="Rechteck 9">
            <a:extLst>
              <a:ext uri="{FF2B5EF4-FFF2-40B4-BE49-F238E27FC236}">
                <a16:creationId xmlns:a16="http://schemas.microsoft.com/office/drawing/2014/main" id="{830B8263-113A-590F-3A80-907D91A38987}"/>
              </a:ext>
            </a:extLst>
          </p:cNvPr>
          <p:cNvSpPr/>
          <p:nvPr/>
        </p:nvSpPr>
        <p:spPr>
          <a:xfrm>
            <a:off x="0" y="0"/>
            <a:ext cx="12177446" cy="939800"/>
          </a:xfrm>
          <a:prstGeom prst="rect">
            <a:avLst/>
          </a:prstGeom>
          <a:solidFill>
            <a:schemeClr val="bg1"/>
          </a:solidFill>
          <a:ln w="38100" cap="rnd">
            <a:solidFill>
              <a:schemeClr val="bg1"/>
            </a:solid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13" name="Titel 11">
            <a:extLst>
              <a:ext uri="{FF2B5EF4-FFF2-40B4-BE49-F238E27FC236}">
                <a16:creationId xmlns:a16="http://schemas.microsoft.com/office/drawing/2014/main" id="{6203C5BD-0302-59DE-7F7F-BEB851C5CBCC}"/>
              </a:ext>
            </a:extLst>
          </p:cNvPr>
          <p:cNvSpPr>
            <a:spLocks noGrp="1"/>
          </p:cNvSpPr>
          <p:nvPr>
            <p:ph type="title"/>
          </p:nvPr>
        </p:nvSpPr>
        <p:spPr>
          <a:xfrm>
            <a:off x="414444" y="171802"/>
            <a:ext cx="11363111" cy="596196"/>
          </a:xfrm>
        </p:spPr>
        <p:txBody>
          <a:bodyPr/>
          <a:lstStyle/>
          <a:p>
            <a:r>
              <a:rPr lang="en-US" sz="2800" dirty="0">
                <a:solidFill>
                  <a:srgbClr val="0098AF"/>
                </a:solidFill>
                <a:latin typeface="Lato" panose="020F0502020204030203" pitchFamily="34" charset="0"/>
              </a:rPr>
              <a:t>Terminals </a:t>
            </a:r>
            <a:r>
              <a:rPr lang="de-DE" b="1"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Lato" panose="020F0502020204030203" pitchFamily="34" charset="0"/>
              </a:rPr>
              <a:t>Bestandsgeräte integrieren</a:t>
            </a:r>
            <a:endParaRPr lang="de-DE" sz="2800" dirty="0">
              <a:solidFill>
                <a:srgbClr val="0098AF"/>
              </a:solidFill>
              <a:latin typeface="Lato Light" panose="020F0302020204030203" pitchFamily="34" charset="0"/>
            </a:endParaRPr>
          </a:p>
        </p:txBody>
      </p:sp>
      <p:pic>
        <p:nvPicPr>
          <p:cNvPr id="14" name="Grafik 13">
            <a:extLst>
              <a:ext uri="{FF2B5EF4-FFF2-40B4-BE49-F238E27FC236}">
                <a16:creationId xmlns:a16="http://schemas.microsoft.com/office/drawing/2014/main" id="{350968E3-E9EC-DF1F-73AA-0368AE9F8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3749" y="8772"/>
            <a:ext cx="1403697" cy="1114876"/>
          </a:xfrm>
          <a:prstGeom prst="rect">
            <a:avLst/>
          </a:prstGeom>
        </p:spPr>
      </p:pic>
      <p:pic>
        <p:nvPicPr>
          <p:cNvPr id="2053" name="Grafik 2052" descr="Ein Bild, das Text, Schrift, Screenshot, Grafiken enthält.&#10;&#10;Automatisch generierte Beschreibung">
            <a:extLst>
              <a:ext uri="{FF2B5EF4-FFF2-40B4-BE49-F238E27FC236}">
                <a16:creationId xmlns:a16="http://schemas.microsoft.com/office/drawing/2014/main" id="{4B04CC3A-A93E-4434-0DF2-AB44DB848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46" y="6306703"/>
            <a:ext cx="1439222" cy="428924"/>
          </a:xfrm>
          <a:prstGeom prst="rect">
            <a:avLst/>
          </a:prstGeom>
        </p:spPr>
      </p:pic>
      <p:sp>
        <p:nvSpPr>
          <p:cNvPr id="47" name="Rechteck 46">
            <a:extLst>
              <a:ext uri="{FF2B5EF4-FFF2-40B4-BE49-F238E27FC236}">
                <a16:creationId xmlns:a16="http://schemas.microsoft.com/office/drawing/2014/main" id="{EBD9B2B9-3489-9598-AF94-A83E035E1450}"/>
              </a:ext>
            </a:extLst>
          </p:cNvPr>
          <p:cNvSpPr/>
          <p:nvPr/>
        </p:nvSpPr>
        <p:spPr>
          <a:xfrm>
            <a:off x="10253880" y="2227838"/>
            <a:ext cx="1419224" cy="1617466"/>
          </a:xfrm>
          <a:prstGeom prst="rect">
            <a:avLst/>
          </a:prstGeom>
          <a:solidFill>
            <a:srgbClr val="396160"/>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46" name="Ellipse 45">
            <a:extLst>
              <a:ext uri="{FF2B5EF4-FFF2-40B4-BE49-F238E27FC236}">
                <a16:creationId xmlns:a16="http://schemas.microsoft.com/office/drawing/2014/main" id="{0C65E9DD-F469-DB62-B849-E1EA4B773131}"/>
              </a:ext>
            </a:extLst>
          </p:cNvPr>
          <p:cNvSpPr/>
          <p:nvPr/>
        </p:nvSpPr>
        <p:spPr>
          <a:xfrm>
            <a:off x="10253880" y="2085665"/>
            <a:ext cx="1424760" cy="304800"/>
          </a:xfrm>
          <a:prstGeom prst="ellipse">
            <a:avLst/>
          </a:prstGeom>
          <a:solidFill>
            <a:srgbClr val="315452"/>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pic>
        <p:nvPicPr>
          <p:cNvPr id="32" name="Grafik 31">
            <a:extLst>
              <a:ext uri="{FF2B5EF4-FFF2-40B4-BE49-F238E27FC236}">
                <a16:creationId xmlns:a16="http://schemas.microsoft.com/office/drawing/2014/main" id="{DE6B2B6B-E451-6DB7-ACFB-B0D49603DE7B}"/>
              </a:ext>
            </a:extLst>
          </p:cNvPr>
          <p:cNvPicPr>
            <a:picLocks noChangeAspect="1"/>
          </p:cNvPicPr>
          <p:nvPr/>
        </p:nvPicPr>
        <p:blipFill>
          <a:blip r:embed="rId5"/>
          <a:stretch>
            <a:fillRect/>
          </a:stretch>
        </p:blipFill>
        <p:spPr>
          <a:xfrm>
            <a:off x="8049095" y="5250040"/>
            <a:ext cx="1419224" cy="369476"/>
          </a:xfrm>
          <a:prstGeom prst="rect">
            <a:avLst/>
          </a:prstGeom>
        </p:spPr>
      </p:pic>
      <p:sp>
        <p:nvSpPr>
          <p:cNvPr id="36" name="Rechteck 35">
            <a:extLst>
              <a:ext uri="{FF2B5EF4-FFF2-40B4-BE49-F238E27FC236}">
                <a16:creationId xmlns:a16="http://schemas.microsoft.com/office/drawing/2014/main" id="{29E67AE2-3DC9-5B98-95D4-7F9725F884BD}"/>
              </a:ext>
            </a:extLst>
          </p:cNvPr>
          <p:cNvSpPr/>
          <p:nvPr/>
        </p:nvSpPr>
        <p:spPr>
          <a:xfrm>
            <a:off x="8049095" y="4579386"/>
            <a:ext cx="1419224" cy="855391"/>
          </a:xfrm>
          <a:prstGeom prst="rect">
            <a:avLst/>
          </a:prstGeom>
          <a:solidFill>
            <a:srgbClr val="6ABD45"/>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50" name="Ellipse 49">
            <a:extLst>
              <a:ext uri="{FF2B5EF4-FFF2-40B4-BE49-F238E27FC236}">
                <a16:creationId xmlns:a16="http://schemas.microsoft.com/office/drawing/2014/main" id="{D3C0D120-BD9F-BFA3-8707-68F618F3C52F}"/>
              </a:ext>
            </a:extLst>
          </p:cNvPr>
          <p:cNvSpPr/>
          <p:nvPr/>
        </p:nvSpPr>
        <p:spPr>
          <a:xfrm>
            <a:off x="8049095" y="4412866"/>
            <a:ext cx="1419224" cy="304800"/>
          </a:xfrm>
          <a:prstGeom prst="ellipse">
            <a:avLst/>
          </a:prstGeom>
          <a:solidFill>
            <a:srgbClr val="529756"/>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51" name="Ellipse 50">
            <a:extLst>
              <a:ext uri="{FF2B5EF4-FFF2-40B4-BE49-F238E27FC236}">
                <a16:creationId xmlns:a16="http://schemas.microsoft.com/office/drawing/2014/main" id="{83415FBC-F906-D74A-99CD-6E8C48AF715C}"/>
              </a:ext>
            </a:extLst>
          </p:cNvPr>
          <p:cNvSpPr/>
          <p:nvPr/>
        </p:nvSpPr>
        <p:spPr>
          <a:xfrm>
            <a:off x="10253880" y="3692904"/>
            <a:ext cx="1419224" cy="304800"/>
          </a:xfrm>
          <a:prstGeom prst="ellipse">
            <a:avLst/>
          </a:prstGeom>
          <a:solidFill>
            <a:srgbClr val="396160"/>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52" name="Textfeld 51">
            <a:extLst>
              <a:ext uri="{FF2B5EF4-FFF2-40B4-BE49-F238E27FC236}">
                <a16:creationId xmlns:a16="http://schemas.microsoft.com/office/drawing/2014/main" id="{A4A07F1B-741C-534A-0C1F-6D0577DEDEC2}"/>
              </a:ext>
            </a:extLst>
          </p:cNvPr>
          <p:cNvSpPr txBox="1"/>
          <p:nvPr/>
        </p:nvSpPr>
        <p:spPr>
          <a:xfrm>
            <a:off x="10383240" y="2654078"/>
            <a:ext cx="1295400" cy="504625"/>
          </a:xfrm>
          <a:prstGeom prst="rect">
            <a:avLst/>
          </a:prstGeom>
        </p:spPr>
        <p:txBody>
          <a:bodyPr vert="horz" wrap="square" lIns="0" tIns="12065" rIns="0" bIns="0" rtlCol="0">
            <a:spAutoFit/>
          </a:bodyPr>
          <a:lstStyle/>
          <a:p>
            <a:pPr marL="14288" marR="5080" algn="l" defTabSz="914400" hangingPunct="1"/>
            <a:r>
              <a:rPr lang="de-DE" sz="1600" i="0" kern="1200" spc="15" dirty="0">
                <a:solidFill>
                  <a:srgbClr val="FFFFFF"/>
                </a:solidFill>
                <a:latin typeface="Sage Text Regular Beta 3" pitchFamily="2" charset="77"/>
                <a:ea typeface="+mn-ea"/>
                <a:cs typeface="SageText-RegularBeta2"/>
              </a:rPr>
              <a:t>Sage HR Suite Zeitwirtschaft</a:t>
            </a:r>
          </a:p>
        </p:txBody>
      </p:sp>
      <p:sp>
        <p:nvSpPr>
          <p:cNvPr id="54" name="Textfeld 53">
            <a:extLst>
              <a:ext uri="{FF2B5EF4-FFF2-40B4-BE49-F238E27FC236}">
                <a16:creationId xmlns:a16="http://schemas.microsoft.com/office/drawing/2014/main" id="{992F5A2B-F982-4D3E-522E-DEAD091BD066}"/>
              </a:ext>
            </a:extLst>
          </p:cNvPr>
          <p:cNvSpPr txBox="1"/>
          <p:nvPr/>
        </p:nvSpPr>
        <p:spPr>
          <a:xfrm>
            <a:off x="8403264" y="5041278"/>
            <a:ext cx="850741" cy="258404"/>
          </a:xfrm>
          <a:prstGeom prst="rect">
            <a:avLst/>
          </a:prstGeom>
        </p:spPr>
        <p:txBody>
          <a:bodyPr vert="horz" wrap="square" lIns="0" tIns="12065" rIns="0" bIns="0" rtlCol="0">
            <a:spAutoFit/>
          </a:bodyPr>
          <a:lstStyle/>
          <a:p>
            <a:pPr marL="14288" marR="5080" algn="l" defTabSz="914400" hangingPunct="1"/>
            <a:r>
              <a:rPr lang="de-DE" sz="1600" spc="15" dirty="0" err="1">
                <a:solidFill>
                  <a:srgbClr val="FFFFFF"/>
                </a:solidFill>
                <a:latin typeface="Sage Text Regular Beta 3" pitchFamily="2" charset="77"/>
                <a:cs typeface="SageText-RegularBeta2"/>
              </a:rPr>
              <a:t>Datahub</a:t>
            </a:r>
            <a:endParaRPr lang="de-DE" sz="1600" i="0" kern="1200" spc="15" dirty="0">
              <a:solidFill>
                <a:srgbClr val="FFFFFF"/>
              </a:solidFill>
              <a:latin typeface="Sage Text Regular Beta 3" pitchFamily="2" charset="77"/>
              <a:ea typeface="+mn-ea"/>
              <a:cs typeface="SageText-RegularBeta2"/>
            </a:endParaRPr>
          </a:p>
        </p:txBody>
      </p:sp>
      <p:cxnSp>
        <p:nvCxnSpPr>
          <p:cNvPr id="5" name="Gerade Verbindung mit Pfeil 4">
            <a:extLst>
              <a:ext uri="{FF2B5EF4-FFF2-40B4-BE49-F238E27FC236}">
                <a16:creationId xmlns:a16="http://schemas.microsoft.com/office/drawing/2014/main" id="{6D802C39-EA12-7838-6684-A08B2ACF88C9}"/>
              </a:ext>
            </a:extLst>
          </p:cNvPr>
          <p:cNvCxnSpPr>
            <a:cxnSpLocks/>
          </p:cNvCxnSpPr>
          <p:nvPr/>
        </p:nvCxnSpPr>
        <p:spPr>
          <a:xfrm>
            <a:off x="9471087" y="5041278"/>
            <a:ext cx="773680" cy="0"/>
          </a:xfrm>
          <a:prstGeom prst="straightConnector1">
            <a:avLst/>
          </a:prstGeom>
          <a:ln w="38100" cap="rnd">
            <a:solidFill>
              <a:schemeClr val="bg2"/>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7" name="Gerade Verbindung mit Pfeil 6">
            <a:extLst>
              <a:ext uri="{FF2B5EF4-FFF2-40B4-BE49-F238E27FC236}">
                <a16:creationId xmlns:a16="http://schemas.microsoft.com/office/drawing/2014/main" id="{04DC9DCA-1CA5-F4A1-237D-C0F030202590}"/>
              </a:ext>
            </a:extLst>
          </p:cNvPr>
          <p:cNvCxnSpPr>
            <a:cxnSpLocks/>
          </p:cNvCxnSpPr>
          <p:nvPr/>
        </p:nvCxnSpPr>
        <p:spPr>
          <a:xfrm flipH="1">
            <a:off x="9471087" y="5204098"/>
            <a:ext cx="734951" cy="0"/>
          </a:xfrm>
          <a:prstGeom prst="straightConnector1">
            <a:avLst/>
          </a:prstGeom>
          <a:ln w="38100" cap="rnd">
            <a:solidFill>
              <a:schemeClr val="bg2"/>
            </a:solidFill>
            <a:prstDash val="sysDash"/>
            <a:tailEnd type="triangle"/>
          </a:ln>
          <a:effectLst/>
        </p:spPr>
        <p:style>
          <a:lnRef idx="2">
            <a:schemeClr val="accent1"/>
          </a:lnRef>
          <a:fillRef idx="0">
            <a:schemeClr val="accent1"/>
          </a:fillRef>
          <a:effectRef idx="1">
            <a:schemeClr val="accent1"/>
          </a:effectRef>
          <a:fontRef idx="minor">
            <a:schemeClr val="tx1"/>
          </a:fontRef>
        </p:style>
      </p:cxnSp>
      <p:pic>
        <p:nvPicPr>
          <p:cNvPr id="2" name="Grafik 1">
            <a:extLst>
              <a:ext uri="{FF2B5EF4-FFF2-40B4-BE49-F238E27FC236}">
                <a16:creationId xmlns:a16="http://schemas.microsoft.com/office/drawing/2014/main" id="{44939430-8FA9-7FA0-1E41-78E79ED35814}"/>
              </a:ext>
            </a:extLst>
          </p:cNvPr>
          <p:cNvPicPr>
            <a:picLocks noChangeAspect="1"/>
          </p:cNvPicPr>
          <p:nvPr/>
        </p:nvPicPr>
        <p:blipFill>
          <a:blip r:embed="rId5"/>
          <a:stretch>
            <a:fillRect/>
          </a:stretch>
        </p:blipFill>
        <p:spPr>
          <a:xfrm>
            <a:off x="10253880" y="5213181"/>
            <a:ext cx="1419224" cy="369476"/>
          </a:xfrm>
          <a:prstGeom prst="rect">
            <a:avLst/>
          </a:prstGeom>
        </p:spPr>
      </p:pic>
      <p:sp>
        <p:nvSpPr>
          <p:cNvPr id="6" name="Rechteck 5">
            <a:extLst>
              <a:ext uri="{FF2B5EF4-FFF2-40B4-BE49-F238E27FC236}">
                <a16:creationId xmlns:a16="http://schemas.microsoft.com/office/drawing/2014/main" id="{60B655A8-2E3A-21B1-8996-5DF3603ADC6C}"/>
              </a:ext>
            </a:extLst>
          </p:cNvPr>
          <p:cNvSpPr/>
          <p:nvPr/>
        </p:nvSpPr>
        <p:spPr>
          <a:xfrm>
            <a:off x="10257678" y="4697048"/>
            <a:ext cx="1419224" cy="710967"/>
          </a:xfrm>
          <a:prstGeom prst="rect">
            <a:avLst/>
          </a:prstGeom>
          <a:solidFill>
            <a:srgbClr val="6ABD45"/>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8" name="Ellipse 7">
            <a:extLst>
              <a:ext uri="{FF2B5EF4-FFF2-40B4-BE49-F238E27FC236}">
                <a16:creationId xmlns:a16="http://schemas.microsoft.com/office/drawing/2014/main" id="{6184A3E3-17FD-2F0F-874B-3BB88170485A}"/>
              </a:ext>
            </a:extLst>
          </p:cNvPr>
          <p:cNvSpPr/>
          <p:nvPr/>
        </p:nvSpPr>
        <p:spPr>
          <a:xfrm>
            <a:off x="10257678" y="4556048"/>
            <a:ext cx="1419224" cy="304800"/>
          </a:xfrm>
          <a:prstGeom prst="ellipse">
            <a:avLst/>
          </a:prstGeom>
          <a:solidFill>
            <a:srgbClr val="529756"/>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9" name="Textfeld 8">
            <a:extLst>
              <a:ext uri="{FF2B5EF4-FFF2-40B4-BE49-F238E27FC236}">
                <a16:creationId xmlns:a16="http://schemas.microsoft.com/office/drawing/2014/main" id="{EE56DD75-006F-4EC0-59C2-EA1A22AFB20C}"/>
              </a:ext>
            </a:extLst>
          </p:cNvPr>
          <p:cNvSpPr txBox="1"/>
          <p:nvPr/>
        </p:nvSpPr>
        <p:spPr>
          <a:xfrm>
            <a:off x="10542898" y="4915213"/>
            <a:ext cx="976084" cy="504625"/>
          </a:xfrm>
          <a:prstGeom prst="rect">
            <a:avLst/>
          </a:prstGeom>
        </p:spPr>
        <p:txBody>
          <a:bodyPr vert="horz" wrap="square" lIns="0" tIns="12065" rIns="0" bIns="0" rtlCol="0">
            <a:spAutoFit/>
          </a:bodyPr>
          <a:lstStyle/>
          <a:p>
            <a:pPr marL="14288" marR="5080" algn="l" defTabSz="914400" hangingPunct="1"/>
            <a:r>
              <a:rPr lang="de-DE" sz="1600" spc="15" dirty="0">
                <a:solidFill>
                  <a:srgbClr val="FFFFFF"/>
                </a:solidFill>
                <a:latin typeface="Sage Text Regular Beta 3" pitchFamily="2" charset="77"/>
                <a:cs typeface="SageText-RegularBeta2"/>
              </a:rPr>
              <a:t>CTI Connector</a:t>
            </a:r>
            <a:endParaRPr lang="de-DE" sz="1600" i="0" kern="1200" spc="15" dirty="0">
              <a:solidFill>
                <a:srgbClr val="FFFFFF"/>
              </a:solidFill>
              <a:latin typeface="Sage Text Regular Beta 3" pitchFamily="2" charset="77"/>
              <a:ea typeface="+mn-ea"/>
              <a:cs typeface="SageText-RegularBeta2"/>
            </a:endParaRPr>
          </a:p>
        </p:txBody>
      </p:sp>
      <p:pic>
        <p:nvPicPr>
          <p:cNvPr id="18" name="Grafik 17">
            <a:extLst>
              <a:ext uri="{FF2B5EF4-FFF2-40B4-BE49-F238E27FC236}">
                <a16:creationId xmlns:a16="http://schemas.microsoft.com/office/drawing/2014/main" id="{A298F8C1-9CCF-C499-F6BF-F577EB7FCFE1}"/>
              </a:ext>
            </a:extLst>
          </p:cNvPr>
          <p:cNvPicPr>
            <a:picLocks noChangeAspect="1"/>
          </p:cNvPicPr>
          <p:nvPr/>
        </p:nvPicPr>
        <p:blipFill>
          <a:blip r:embed="rId5"/>
          <a:stretch>
            <a:fillRect/>
          </a:stretch>
        </p:blipFill>
        <p:spPr>
          <a:xfrm>
            <a:off x="8051863" y="4306282"/>
            <a:ext cx="1419224" cy="369476"/>
          </a:xfrm>
          <a:prstGeom prst="rect">
            <a:avLst/>
          </a:prstGeom>
        </p:spPr>
      </p:pic>
      <p:sp>
        <p:nvSpPr>
          <p:cNvPr id="19" name="Rechteck 18">
            <a:extLst>
              <a:ext uri="{FF2B5EF4-FFF2-40B4-BE49-F238E27FC236}">
                <a16:creationId xmlns:a16="http://schemas.microsoft.com/office/drawing/2014/main" id="{2C7A8823-1296-2301-D5FA-11A16DE98FC0}"/>
              </a:ext>
            </a:extLst>
          </p:cNvPr>
          <p:cNvSpPr/>
          <p:nvPr/>
        </p:nvSpPr>
        <p:spPr>
          <a:xfrm>
            <a:off x="8045513" y="2245926"/>
            <a:ext cx="1419224" cy="2245094"/>
          </a:xfrm>
          <a:prstGeom prst="rect">
            <a:avLst/>
          </a:prstGeom>
          <a:solidFill>
            <a:srgbClr val="6ABD45"/>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20" name="Ellipse 19">
            <a:extLst>
              <a:ext uri="{FF2B5EF4-FFF2-40B4-BE49-F238E27FC236}">
                <a16:creationId xmlns:a16="http://schemas.microsoft.com/office/drawing/2014/main" id="{E21578CD-DBAF-BC1C-8033-104DAAF851C9}"/>
              </a:ext>
            </a:extLst>
          </p:cNvPr>
          <p:cNvSpPr/>
          <p:nvPr/>
        </p:nvSpPr>
        <p:spPr>
          <a:xfrm>
            <a:off x="8049095" y="2094091"/>
            <a:ext cx="1419224" cy="304800"/>
          </a:xfrm>
          <a:prstGeom prst="ellipse">
            <a:avLst/>
          </a:prstGeom>
          <a:solidFill>
            <a:srgbClr val="529756"/>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22" name="Textfeld 21">
            <a:extLst>
              <a:ext uri="{FF2B5EF4-FFF2-40B4-BE49-F238E27FC236}">
                <a16:creationId xmlns:a16="http://schemas.microsoft.com/office/drawing/2014/main" id="{9DBB8AAA-963C-3F30-EF18-C0350A1BA4AD}"/>
              </a:ext>
            </a:extLst>
          </p:cNvPr>
          <p:cNvSpPr txBox="1"/>
          <p:nvPr/>
        </p:nvSpPr>
        <p:spPr>
          <a:xfrm>
            <a:off x="8185459" y="2642500"/>
            <a:ext cx="1188720" cy="1366400"/>
          </a:xfrm>
          <a:prstGeom prst="rect">
            <a:avLst/>
          </a:prstGeom>
        </p:spPr>
        <p:txBody>
          <a:bodyPr vert="horz" wrap="square" lIns="0" tIns="12065" rIns="0" bIns="0" rtlCol="0">
            <a:spAutoFit/>
          </a:bodyPr>
          <a:lstStyle/>
          <a:p>
            <a:pPr marL="14288" marR="5080" algn="l" defTabSz="914400" hangingPunct="1"/>
            <a:r>
              <a:rPr lang="de-DE" sz="1600" spc="15" dirty="0">
                <a:solidFill>
                  <a:srgbClr val="FFFFFF"/>
                </a:solidFill>
                <a:latin typeface="Sage Text Regular Beta 3" pitchFamily="2" charset="77"/>
                <a:cs typeface="SageText-RegularBeta2"/>
              </a:rPr>
              <a:t>   Mandant</a:t>
            </a:r>
          </a:p>
          <a:p>
            <a:pPr marL="14288" marR="5080" algn="l" defTabSz="914400" hangingPunct="1"/>
            <a:endParaRPr lang="de-DE" sz="1200" spc="15" dirty="0">
              <a:solidFill>
                <a:srgbClr val="FFFFFF"/>
              </a:solidFill>
              <a:latin typeface="Sage Text Regular Beta 3" pitchFamily="2" charset="77"/>
              <a:cs typeface="SageText-RegularBeta2"/>
            </a:endParaRPr>
          </a:p>
          <a:p>
            <a:pPr marL="14288" marR="5080" algn="l" defTabSz="914400" hangingPunct="1"/>
            <a:endParaRPr lang="de-DE" sz="1200" i="0" kern="1200" spc="15" dirty="0">
              <a:solidFill>
                <a:srgbClr val="FFFFFF"/>
              </a:solidFill>
              <a:latin typeface="Sage Text Regular Beta 3" pitchFamily="2" charset="77"/>
              <a:ea typeface="+mn-ea"/>
              <a:cs typeface="SageText-RegularBeta2"/>
            </a:endParaRPr>
          </a:p>
          <a:p>
            <a:pPr marL="14288" marR="5080" algn="l" defTabSz="914400" hangingPunct="1"/>
            <a:r>
              <a:rPr lang="de-DE" sz="1200" i="0" kern="1200" spc="15" dirty="0">
                <a:solidFill>
                  <a:srgbClr val="FFFFFF"/>
                </a:solidFill>
                <a:latin typeface="Sage Text Regular Beta 3" pitchFamily="2" charset="77"/>
                <a:ea typeface="+mn-ea"/>
                <a:cs typeface="SageText-RegularBeta2"/>
              </a:rPr>
              <a:t>Management</a:t>
            </a:r>
          </a:p>
          <a:p>
            <a:pPr marL="14288" marR="5080" algn="l" defTabSz="914400" hangingPunct="1"/>
            <a:r>
              <a:rPr lang="de-DE" sz="1200" spc="15" dirty="0">
                <a:solidFill>
                  <a:srgbClr val="FFFFFF"/>
                </a:solidFill>
                <a:latin typeface="Sage Text Regular Beta 3" pitchFamily="2" charset="77"/>
                <a:cs typeface="SageText-RegularBeta2"/>
              </a:rPr>
              <a:t>- Geräte</a:t>
            </a:r>
          </a:p>
          <a:p>
            <a:pPr marL="14288" marR="5080" algn="l" defTabSz="914400" hangingPunct="1"/>
            <a:r>
              <a:rPr lang="de-DE" sz="1200" i="0" kern="1200" spc="15" dirty="0">
                <a:solidFill>
                  <a:srgbClr val="FFFFFF"/>
                </a:solidFill>
                <a:latin typeface="Sage Text Regular Beta 3" pitchFamily="2" charset="77"/>
                <a:ea typeface="+mn-ea"/>
                <a:cs typeface="SageText-RegularBeta2"/>
              </a:rPr>
              <a:t>- Apps</a:t>
            </a:r>
          </a:p>
          <a:p>
            <a:pPr marL="14288" marR="5080" algn="l" defTabSz="914400" hangingPunct="1"/>
            <a:r>
              <a:rPr lang="de-DE" sz="1200" spc="15" dirty="0">
                <a:solidFill>
                  <a:srgbClr val="FFFFFF"/>
                </a:solidFill>
                <a:latin typeface="Sage Text Regular Beta 3" pitchFamily="2" charset="77"/>
                <a:cs typeface="SageText-RegularBeta2"/>
              </a:rPr>
              <a:t>- Zutrittskontrolle</a:t>
            </a:r>
            <a:endParaRPr lang="de-DE" sz="1200" i="0" kern="1200" spc="15" dirty="0">
              <a:solidFill>
                <a:srgbClr val="FFFFFF"/>
              </a:solidFill>
              <a:latin typeface="Sage Text Regular Beta 3" pitchFamily="2" charset="77"/>
              <a:ea typeface="+mn-ea"/>
              <a:cs typeface="SageText-RegularBeta2"/>
            </a:endParaRPr>
          </a:p>
        </p:txBody>
      </p:sp>
      <p:sp>
        <p:nvSpPr>
          <p:cNvPr id="24" name="Textfeld 23">
            <a:extLst>
              <a:ext uri="{FF2B5EF4-FFF2-40B4-BE49-F238E27FC236}">
                <a16:creationId xmlns:a16="http://schemas.microsoft.com/office/drawing/2014/main" id="{82E7F596-2FA8-4442-0E20-317E609A7C3E}"/>
              </a:ext>
            </a:extLst>
          </p:cNvPr>
          <p:cNvSpPr txBox="1"/>
          <p:nvPr/>
        </p:nvSpPr>
        <p:spPr>
          <a:xfrm>
            <a:off x="8371257" y="1655032"/>
            <a:ext cx="817123" cy="443070"/>
          </a:xfrm>
          <a:prstGeom prst="rect">
            <a:avLst/>
          </a:prstGeom>
        </p:spPr>
        <p:txBody>
          <a:bodyPr vert="horz" wrap="square" lIns="0" tIns="12065" rIns="0" bIns="0" rtlCol="0">
            <a:spAutoFit/>
          </a:bodyPr>
          <a:lstStyle/>
          <a:p>
            <a:pPr marL="14288" marR="5080" algn="l" defTabSz="914400" hangingPunct="1"/>
            <a:r>
              <a:rPr lang="de-DE" sz="1400" i="0" kern="1200" spc="15" dirty="0">
                <a:solidFill>
                  <a:schemeClr val="bg1">
                    <a:lumMod val="65000"/>
                    <a:lumOff val="35000"/>
                  </a:schemeClr>
                </a:solidFill>
                <a:latin typeface="Sage Text Regular Beta 3" pitchFamily="2" charset="77"/>
                <a:ea typeface="+mn-ea"/>
                <a:cs typeface="SageText-RegularBeta2"/>
              </a:rPr>
              <a:t>Cloudtime</a:t>
            </a:r>
          </a:p>
          <a:p>
            <a:pPr marL="14288" marR="5080" algn="l" defTabSz="914400" hangingPunct="1"/>
            <a:r>
              <a:rPr lang="de-DE" sz="1400" spc="15" dirty="0">
                <a:solidFill>
                  <a:schemeClr val="bg1">
                    <a:lumMod val="65000"/>
                    <a:lumOff val="35000"/>
                  </a:schemeClr>
                </a:solidFill>
                <a:latin typeface="Sage Text Regular Beta 3" pitchFamily="2" charset="77"/>
                <a:cs typeface="SageText-RegularBeta2"/>
              </a:rPr>
              <a:t>Server</a:t>
            </a:r>
            <a:endParaRPr lang="de-DE" sz="1400" i="0" kern="1200" spc="15" dirty="0">
              <a:solidFill>
                <a:schemeClr val="bg1">
                  <a:lumMod val="65000"/>
                  <a:lumOff val="35000"/>
                </a:schemeClr>
              </a:solidFill>
              <a:latin typeface="Sage Text Regular Beta 3" pitchFamily="2" charset="77"/>
              <a:ea typeface="+mn-ea"/>
              <a:cs typeface="SageText-RegularBeta2"/>
            </a:endParaRPr>
          </a:p>
        </p:txBody>
      </p:sp>
      <p:cxnSp>
        <p:nvCxnSpPr>
          <p:cNvPr id="28" name="Gerade Verbindung mit Pfeil 27">
            <a:extLst>
              <a:ext uri="{FF2B5EF4-FFF2-40B4-BE49-F238E27FC236}">
                <a16:creationId xmlns:a16="http://schemas.microsoft.com/office/drawing/2014/main" id="{56A06F25-12DA-6AA5-B1E6-6B67FEC21D1E}"/>
              </a:ext>
            </a:extLst>
          </p:cNvPr>
          <p:cNvCxnSpPr>
            <a:cxnSpLocks/>
          </p:cNvCxnSpPr>
          <p:nvPr/>
        </p:nvCxnSpPr>
        <p:spPr>
          <a:xfrm flipV="1">
            <a:off x="10973727" y="3991699"/>
            <a:ext cx="0" cy="697606"/>
          </a:xfrm>
          <a:prstGeom prst="straightConnector1">
            <a:avLst/>
          </a:prstGeom>
          <a:ln w="38100" cap="rnd">
            <a:solidFill>
              <a:schemeClr val="bg2"/>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1" name="Textfeld 30">
            <a:extLst>
              <a:ext uri="{FF2B5EF4-FFF2-40B4-BE49-F238E27FC236}">
                <a16:creationId xmlns:a16="http://schemas.microsoft.com/office/drawing/2014/main" id="{4ED64B18-5343-48EE-9361-C85E6272E4CB}"/>
              </a:ext>
            </a:extLst>
          </p:cNvPr>
          <p:cNvSpPr txBox="1"/>
          <p:nvPr/>
        </p:nvSpPr>
        <p:spPr>
          <a:xfrm>
            <a:off x="10244767" y="4180040"/>
            <a:ext cx="728960" cy="227626"/>
          </a:xfrm>
          <a:prstGeom prst="rect">
            <a:avLst/>
          </a:prstGeom>
        </p:spPr>
        <p:txBody>
          <a:bodyPr vert="horz" wrap="square" lIns="0" tIns="12065" rIns="0" bIns="0" rtlCol="0">
            <a:spAutoFit/>
          </a:bodyPr>
          <a:lstStyle/>
          <a:p>
            <a:pPr marL="14288" marR="5080" algn="l" defTabSz="914400" hangingPunct="1"/>
            <a:r>
              <a:rPr lang="de-DE" sz="1400" spc="15" dirty="0">
                <a:solidFill>
                  <a:schemeClr val="bg1">
                    <a:lumMod val="65000"/>
                    <a:lumOff val="35000"/>
                  </a:schemeClr>
                </a:solidFill>
                <a:latin typeface="Sage Text Regular Beta 3" pitchFamily="2" charset="77"/>
                <a:cs typeface="SageText-RegularBeta2"/>
              </a:rPr>
              <a:t>Sage API</a:t>
            </a:r>
            <a:endParaRPr lang="de-DE" sz="1400" i="0" kern="1200" spc="15" dirty="0">
              <a:solidFill>
                <a:schemeClr val="bg1">
                  <a:lumMod val="65000"/>
                  <a:lumOff val="35000"/>
                </a:schemeClr>
              </a:solidFill>
              <a:latin typeface="Sage Text Regular Beta 3" pitchFamily="2" charset="77"/>
              <a:ea typeface="+mn-ea"/>
              <a:cs typeface="SageText-RegularBeta2"/>
            </a:endParaRPr>
          </a:p>
        </p:txBody>
      </p:sp>
      <p:sp>
        <p:nvSpPr>
          <p:cNvPr id="15" name="Textfeld 14">
            <a:extLst>
              <a:ext uri="{FF2B5EF4-FFF2-40B4-BE49-F238E27FC236}">
                <a16:creationId xmlns:a16="http://schemas.microsoft.com/office/drawing/2014/main" id="{0B05572B-B860-7A01-34EF-41C0A1282357}"/>
              </a:ext>
            </a:extLst>
          </p:cNvPr>
          <p:cNvSpPr txBox="1"/>
          <p:nvPr/>
        </p:nvSpPr>
        <p:spPr>
          <a:xfrm>
            <a:off x="247726" y="1171205"/>
            <a:ext cx="3595936" cy="2843727"/>
          </a:xfrm>
          <a:prstGeom prst="rect">
            <a:avLst/>
          </a:prstGeom>
        </p:spPr>
        <p:txBody>
          <a:bodyPr vert="horz" wrap="square" lIns="0" tIns="12065" rIns="0" bIns="0" rtlCol="0">
            <a:spAutoFit/>
          </a:bodyPr>
          <a:lstStyle/>
          <a:p>
            <a:pPr marL="14288" marR="5080" algn="l" defTabSz="914400" hangingPunct="1"/>
            <a:r>
              <a:rPr lang="de-DE" sz="1600" b="1" spc="15" dirty="0">
                <a:solidFill>
                  <a:schemeClr val="bg1">
                    <a:lumMod val="65000"/>
                    <a:lumOff val="35000"/>
                  </a:schemeClr>
                </a:solidFill>
                <a:latin typeface="Sage Text Regular Beta 3" pitchFamily="2" charset="77"/>
                <a:cs typeface="SageText-RegularBeta2"/>
              </a:rPr>
              <a:t>Integrationsschritte</a:t>
            </a:r>
          </a:p>
          <a:p>
            <a:pPr marL="14288" marR="5080" algn="l" defTabSz="914400" hangingPunct="1"/>
            <a:endParaRPr lang="de-DE" sz="1400" spc="15" dirty="0">
              <a:solidFill>
                <a:schemeClr val="bg1">
                  <a:lumMod val="65000"/>
                  <a:lumOff val="35000"/>
                </a:schemeClr>
              </a:solidFill>
              <a:latin typeface="Sage Text Regular Beta 3" pitchFamily="2" charset="77"/>
              <a:cs typeface="SageText-RegularBeta2"/>
            </a:endParaRPr>
          </a:p>
          <a:p>
            <a:pPr marL="300038" marR="5080" indent="-285750" algn="l" defTabSz="914400" hangingPunct="1">
              <a:buFont typeface="Arial" panose="020B0604020202020204" pitchFamily="34" charset="0"/>
              <a:buChar char="•"/>
            </a:pPr>
            <a:r>
              <a:rPr lang="de-DE" sz="1400" spc="15" dirty="0" err="1">
                <a:solidFill>
                  <a:schemeClr val="tx1">
                    <a:lumMod val="65000"/>
                  </a:schemeClr>
                </a:solidFill>
                <a:latin typeface="Sage Text Regular Beta 3" pitchFamily="2" charset="77"/>
                <a:cs typeface="SageText-RegularBeta2"/>
              </a:rPr>
              <a:t>TService</a:t>
            </a:r>
            <a:r>
              <a:rPr lang="de-DE" sz="1400" spc="15" dirty="0">
                <a:solidFill>
                  <a:schemeClr val="tx1">
                    <a:lumMod val="65000"/>
                  </a:schemeClr>
                </a:solidFill>
                <a:latin typeface="Sage Text Regular Beta 3" pitchFamily="2" charset="77"/>
                <a:cs typeface="SageText-RegularBeta2"/>
              </a:rPr>
              <a:t> – Update im bestehenden System </a:t>
            </a:r>
          </a:p>
          <a:p>
            <a:pPr marL="14288" marR="5080" algn="l" defTabSz="914400" hangingPunct="1"/>
            <a:r>
              <a:rPr lang="de-DE" sz="1400" spc="15" dirty="0">
                <a:solidFill>
                  <a:schemeClr val="tx1">
                    <a:lumMod val="65000"/>
                  </a:schemeClr>
                </a:solidFill>
                <a:latin typeface="Sage Text Regular Beta 3" pitchFamily="2" charset="77"/>
                <a:cs typeface="SageText-RegularBeta2"/>
              </a:rPr>
              <a:t>       Aktueller </a:t>
            </a:r>
            <a:r>
              <a:rPr lang="de-DE" sz="1400" spc="15" dirty="0" err="1">
                <a:solidFill>
                  <a:schemeClr val="tx1">
                    <a:lumMod val="65000"/>
                  </a:schemeClr>
                </a:solidFill>
                <a:latin typeface="Sage Text Regular Beta 3" pitchFamily="2" charset="77"/>
                <a:cs typeface="SageText-RegularBeta2"/>
              </a:rPr>
              <a:t>Tservice</a:t>
            </a:r>
            <a:r>
              <a:rPr lang="de-DE" sz="1400" spc="15" dirty="0">
                <a:solidFill>
                  <a:schemeClr val="tx1">
                    <a:lumMod val="65000"/>
                  </a:schemeClr>
                </a:solidFill>
                <a:latin typeface="Sage Text Regular Beta 3" pitchFamily="2" charset="77"/>
                <a:cs typeface="SageText-RegularBeta2"/>
              </a:rPr>
              <a:t>  Version 5.7.0</a:t>
            </a:r>
          </a:p>
          <a:p>
            <a:pPr marL="300038" marR="5080" indent="-285750" algn="l" defTabSz="914400" hangingPunct="1">
              <a:buFont typeface="Arial" panose="020B0604020202020204" pitchFamily="34" charset="0"/>
              <a:buChar char="•"/>
            </a:pPr>
            <a:endParaRPr lang="de-DE" sz="1400" spc="15" dirty="0">
              <a:solidFill>
                <a:schemeClr val="tx1">
                  <a:lumMod val="65000"/>
                </a:schemeClr>
              </a:solidFill>
              <a:latin typeface="Sage Text Regular Beta 3" pitchFamily="2" charset="77"/>
              <a:cs typeface="SageText-RegularBeta2"/>
            </a:endParaRPr>
          </a:p>
          <a:p>
            <a:pPr marL="300038" marR="5080" indent="-285750" algn="l" defTabSz="914400" hangingPunct="1">
              <a:buFont typeface="Arial" panose="020B0604020202020204" pitchFamily="34" charset="0"/>
              <a:buChar char="•"/>
            </a:pPr>
            <a:r>
              <a:rPr lang="de-DE" sz="1400" spc="15" dirty="0">
                <a:solidFill>
                  <a:schemeClr val="tx1">
                    <a:lumMod val="65000"/>
                  </a:schemeClr>
                </a:solidFill>
                <a:latin typeface="Sage Text Regular Beta 3" pitchFamily="2" charset="77"/>
                <a:cs typeface="SageText-RegularBeta2"/>
              </a:rPr>
              <a:t>Keine Änderung an der Anbindung der Zeiterfassungsgeräte an den </a:t>
            </a:r>
            <a:r>
              <a:rPr lang="de-DE" sz="1400" spc="15" dirty="0" err="1">
                <a:solidFill>
                  <a:schemeClr val="tx1">
                    <a:lumMod val="65000"/>
                  </a:schemeClr>
                </a:solidFill>
                <a:latin typeface="Sage Text Regular Beta 3" pitchFamily="2" charset="77"/>
                <a:cs typeface="SageText-RegularBeta2"/>
              </a:rPr>
              <a:t>TService</a:t>
            </a:r>
            <a:r>
              <a:rPr lang="de-DE" sz="1400" spc="15" dirty="0">
                <a:solidFill>
                  <a:schemeClr val="tx1">
                    <a:lumMod val="65000"/>
                  </a:schemeClr>
                </a:solidFill>
                <a:latin typeface="Sage Text Regular Beta 3" pitchFamily="2" charset="77"/>
                <a:cs typeface="SageText-RegularBeta2"/>
              </a:rPr>
              <a:t>  </a:t>
            </a:r>
          </a:p>
          <a:p>
            <a:pPr marL="14288" marR="5080" algn="l" defTabSz="914400" hangingPunct="1"/>
            <a:endParaRPr lang="de-DE" sz="1400" spc="15" dirty="0">
              <a:solidFill>
                <a:schemeClr val="bg1">
                  <a:lumMod val="65000"/>
                  <a:lumOff val="35000"/>
                </a:schemeClr>
              </a:solidFill>
              <a:latin typeface="Sage Text Regular Beta 3" pitchFamily="2" charset="77"/>
              <a:cs typeface="SageText-RegularBeta2"/>
            </a:endParaRPr>
          </a:p>
          <a:p>
            <a:pPr marL="300038" marR="5080" indent="-285750" algn="l" defTabSz="914400" hangingPunct="1">
              <a:buFont typeface="Arial" panose="020B0604020202020204" pitchFamily="34" charset="0"/>
              <a:buChar char="•"/>
            </a:pPr>
            <a:r>
              <a:rPr lang="de-DE" sz="1400" b="1" spc="15" dirty="0">
                <a:solidFill>
                  <a:srgbClr val="00768A"/>
                </a:solidFill>
                <a:latin typeface="Sage Text Regular Beta 3" pitchFamily="2" charset="77"/>
                <a:cs typeface="SageText-RegularBeta2"/>
              </a:rPr>
              <a:t>Mandant im Cloudtime anlegen</a:t>
            </a:r>
          </a:p>
          <a:p>
            <a:pPr marL="300038" marR="5080" indent="-285750" algn="l" defTabSz="914400" hangingPunct="1">
              <a:buFont typeface="Arial" panose="020B0604020202020204" pitchFamily="34" charset="0"/>
              <a:buChar char="•"/>
            </a:pPr>
            <a:endParaRPr lang="de-DE" sz="1400" b="1" spc="15" dirty="0">
              <a:solidFill>
                <a:srgbClr val="00768A"/>
              </a:solidFill>
              <a:latin typeface="Sage Text Regular Beta 3" pitchFamily="2" charset="77"/>
              <a:cs typeface="SageText-RegularBeta2"/>
            </a:endParaRPr>
          </a:p>
          <a:p>
            <a:pPr marL="300038" marR="5080" indent="-285750" algn="l" defTabSz="914400" hangingPunct="1">
              <a:buFont typeface="Arial" panose="020B0604020202020204" pitchFamily="34" charset="0"/>
              <a:buChar char="•"/>
            </a:pPr>
            <a:r>
              <a:rPr lang="de-DE" sz="1400" b="1" spc="15" dirty="0">
                <a:solidFill>
                  <a:srgbClr val="00768A"/>
                </a:solidFill>
                <a:latin typeface="Sage Text Regular Beta 3" pitchFamily="2" charset="77"/>
                <a:cs typeface="SageText-RegularBeta2"/>
              </a:rPr>
              <a:t>CTI Connector installieren</a:t>
            </a:r>
          </a:p>
          <a:p>
            <a:pPr marL="14288" marR="5080" algn="l" defTabSz="914400" hangingPunct="1"/>
            <a:endParaRPr lang="de-DE" sz="1400" spc="15" dirty="0">
              <a:solidFill>
                <a:schemeClr val="bg1">
                  <a:lumMod val="65000"/>
                  <a:lumOff val="35000"/>
                </a:schemeClr>
              </a:solidFill>
              <a:latin typeface="Sage Text Regular Beta 3" pitchFamily="2" charset="77"/>
              <a:cs typeface="SageText-RegularBeta2"/>
            </a:endParaRPr>
          </a:p>
          <a:p>
            <a:pPr marL="14288" marR="5080" algn="l" defTabSz="914400" hangingPunct="1"/>
            <a:endParaRPr lang="de-DE" sz="1400" spc="15" dirty="0">
              <a:solidFill>
                <a:schemeClr val="bg1">
                  <a:lumMod val="65000"/>
                  <a:lumOff val="35000"/>
                </a:schemeClr>
              </a:solidFill>
              <a:latin typeface="Sage Text Regular Beta 3" pitchFamily="2" charset="77"/>
              <a:cs typeface="SageText-RegularBeta2"/>
            </a:endParaRPr>
          </a:p>
        </p:txBody>
      </p:sp>
      <p:sp>
        <p:nvSpPr>
          <p:cNvPr id="2137" name="Textfeld 2136">
            <a:extLst>
              <a:ext uri="{FF2B5EF4-FFF2-40B4-BE49-F238E27FC236}">
                <a16:creationId xmlns:a16="http://schemas.microsoft.com/office/drawing/2014/main" id="{8D6E08AD-C1D9-9B91-877A-01C58659EAD8}"/>
              </a:ext>
            </a:extLst>
          </p:cNvPr>
          <p:cNvSpPr txBox="1"/>
          <p:nvPr/>
        </p:nvSpPr>
        <p:spPr>
          <a:xfrm>
            <a:off x="9160938" y="1144588"/>
            <a:ext cx="817124" cy="230317"/>
          </a:xfrm>
          <a:prstGeom prst="rect">
            <a:avLst/>
          </a:prstGeom>
        </p:spPr>
        <p:txBody>
          <a:bodyPr vert="horz" wrap="square" lIns="0" tIns="12065" rIns="0" bIns="0" rtlCol="0">
            <a:spAutoFit/>
          </a:bodyPr>
          <a:lstStyle/>
          <a:p>
            <a:pPr marL="14288" marR="5080" algn="l" defTabSz="914400" hangingPunct="1"/>
            <a:r>
              <a:rPr lang="de-DE" sz="1400" i="0" kern="1200" spc="15" dirty="0">
                <a:solidFill>
                  <a:schemeClr val="bg1">
                    <a:lumMod val="65000"/>
                    <a:lumOff val="35000"/>
                  </a:schemeClr>
                </a:solidFill>
                <a:latin typeface="Sage Text Regular Beta 3" pitchFamily="2" charset="77"/>
                <a:ea typeface="+mn-ea"/>
                <a:cs typeface="SageText-RegularBeta2"/>
              </a:rPr>
              <a:t>Internet</a:t>
            </a:r>
          </a:p>
        </p:txBody>
      </p:sp>
    </p:spTree>
    <p:extLst>
      <p:ext uri="{BB962C8B-B14F-4D97-AF65-F5344CB8AC3E}">
        <p14:creationId xmlns:p14="http://schemas.microsoft.com/office/powerpoint/2010/main" val="274818821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99FA5-F849-48F9-7BDD-961CC213B7AD}"/>
            </a:ext>
          </a:extLst>
        </p:cNvPr>
        <p:cNvGrpSpPr/>
        <p:nvPr/>
      </p:nvGrpSpPr>
      <p:grpSpPr>
        <a:xfrm>
          <a:off x="0" y="0"/>
          <a:ext cx="0" cy="0"/>
          <a:chOff x="0" y="0"/>
          <a:chExt cx="0" cy="0"/>
        </a:xfrm>
      </p:grpSpPr>
      <p:sp>
        <p:nvSpPr>
          <p:cNvPr id="33" name="Rechteck: abgerundete Ecken 32">
            <a:extLst>
              <a:ext uri="{FF2B5EF4-FFF2-40B4-BE49-F238E27FC236}">
                <a16:creationId xmlns:a16="http://schemas.microsoft.com/office/drawing/2014/main" id="{BC0B0E60-A1D6-130F-0683-D7A3681571BF}"/>
              </a:ext>
            </a:extLst>
          </p:cNvPr>
          <p:cNvSpPr/>
          <p:nvPr/>
        </p:nvSpPr>
        <p:spPr>
          <a:xfrm>
            <a:off x="4019441" y="3991699"/>
            <a:ext cx="3244282" cy="1803265"/>
          </a:xfrm>
          <a:prstGeom prst="roundRect">
            <a:avLst>
              <a:gd name="adj" fmla="val 6107"/>
            </a:avLst>
          </a:prstGeom>
          <a:solidFill>
            <a:schemeClr val="tx1">
              <a:lumMod val="85000"/>
            </a:schemeClr>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25" name="Rechteck: abgerundete Ecken 24">
            <a:extLst>
              <a:ext uri="{FF2B5EF4-FFF2-40B4-BE49-F238E27FC236}">
                <a16:creationId xmlns:a16="http://schemas.microsoft.com/office/drawing/2014/main" id="{2AC34912-BE0E-267D-48C6-05F604643C68}"/>
              </a:ext>
            </a:extLst>
          </p:cNvPr>
          <p:cNvSpPr/>
          <p:nvPr/>
        </p:nvSpPr>
        <p:spPr>
          <a:xfrm>
            <a:off x="10093987" y="1672288"/>
            <a:ext cx="1873906" cy="4092628"/>
          </a:xfrm>
          <a:prstGeom prst="roundRect">
            <a:avLst>
              <a:gd name="adj" fmla="val 5247"/>
            </a:avLst>
          </a:prstGeom>
          <a:solidFill>
            <a:schemeClr val="tx1">
              <a:lumMod val="85000"/>
            </a:schemeClr>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23" name="Rechteck: abgerundete Ecken 22">
            <a:extLst>
              <a:ext uri="{FF2B5EF4-FFF2-40B4-BE49-F238E27FC236}">
                <a16:creationId xmlns:a16="http://schemas.microsoft.com/office/drawing/2014/main" id="{43D870A5-3C80-E777-1169-3A409A64A835}"/>
              </a:ext>
            </a:extLst>
          </p:cNvPr>
          <p:cNvSpPr/>
          <p:nvPr/>
        </p:nvSpPr>
        <p:spPr>
          <a:xfrm>
            <a:off x="7821819" y="1672288"/>
            <a:ext cx="1873906" cy="4095926"/>
          </a:xfrm>
          <a:prstGeom prst="roundRect">
            <a:avLst>
              <a:gd name="adj" fmla="val 5247"/>
            </a:avLst>
          </a:prstGeom>
          <a:solidFill>
            <a:schemeClr val="tx1">
              <a:lumMod val="85000"/>
            </a:schemeClr>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3" name="Slide Number Placeholder 2">
            <a:extLst>
              <a:ext uri="{FF2B5EF4-FFF2-40B4-BE49-F238E27FC236}">
                <a16:creationId xmlns:a16="http://schemas.microsoft.com/office/drawing/2014/main" id="{50207191-5BA7-627E-67E8-AC77318FE3ED}"/>
              </a:ext>
            </a:extLst>
          </p:cNvPr>
          <p:cNvSpPr>
            <a:spLocks noGrp="1"/>
          </p:cNvSpPr>
          <p:nvPr>
            <p:ph type="sldNum" sz="quarter" idx="10"/>
          </p:nvPr>
        </p:nvSpPr>
        <p:spPr>
          <a:xfrm>
            <a:off x="11178927" y="6369734"/>
            <a:ext cx="597151" cy="365030"/>
          </a:xfrm>
        </p:spPr>
        <p:txBody>
          <a:bodyPr/>
          <a:lstStyle/>
          <a:p>
            <a:r>
              <a:rPr lang="en-US" kern="0">
                <a:solidFill>
                  <a:srgbClr val="00D638"/>
                </a:solidFill>
              </a:rPr>
              <a:t>Seite</a:t>
            </a:r>
            <a:r>
              <a:rPr lang="en-US" kern="0">
                <a:solidFill>
                  <a:srgbClr val="00D638"/>
                </a:solidFill>
                <a:latin typeface="Sage Text Light" panose="02010303040201060103" pitchFamily="2" charset="77"/>
              </a:rPr>
              <a:t> </a:t>
            </a:r>
            <a:fld id="{C801F209-6BE7-4AF7-9211-E3F7558EC97C}" type="slidenum">
              <a:rPr lang="en-GB" kern="0">
                <a:solidFill>
                  <a:srgbClr val="00D638"/>
                </a:solidFill>
                <a:latin typeface="Sage Text Light" panose="02010303040201060103" pitchFamily="2" charset="77"/>
              </a:rPr>
              <a:pPr/>
              <a:t>6</a:t>
            </a:fld>
            <a:endParaRPr lang="en-GB" kern="0">
              <a:solidFill>
                <a:srgbClr val="00D638"/>
              </a:solidFill>
              <a:latin typeface="Sage Text Light" panose="02010303040201060103" pitchFamily="2" charset="77"/>
            </a:endParaRPr>
          </a:p>
        </p:txBody>
      </p:sp>
      <p:pic>
        <p:nvPicPr>
          <p:cNvPr id="4" name="Grafik 3" descr="Ein Bild, das Text, Schrift, Screenshot, Grafiken enthält.&#10;&#10;Automatisch generierte Beschreibung">
            <a:extLst>
              <a:ext uri="{FF2B5EF4-FFF2-40B4-BE49-F238E27FC236}">
                <a16:creationId xmlns:a16="http://schemas.microsoft.com/office/drawing/2014/main" id="{9297F9EF-D281-0443-E588-46A1ADFC4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22" y="6305840"/>
            <a:ext cx="1439222" cy="428924"/>
          </a:xfrm>
          <a:prstGeom prst="rect">
            <a:avLst/>
          </a:prstGeom>
        </p:spPr>
      </p:pic>
      <p:sp>
        <p:nvSpPr>
          <p:cNvPr id="21" name="Rechteck 20">
            <a:extLst>
              <a:ext uri="{FF2B5EF4-FFF2-40B4-BE49-F238E27FC236}">
                <a16:creationId xmlns:a16="http://schemas.microsoft.com/office/drawing/2014/main" id="{BF022B2A-2C09-AD9E-0AFB-DB1EEEA20F4D}"/>
              </a:ext>
            </a:extLst>
          </p:cNvPr>
          <p:cNvSpPr/>
          <p:nvPr/>
        </p:nvSpPr>
        <p:spPr>
          <a:xfrm>
            <a:off x="0" y="5926877"/>
            <a:ext cx="12177446" cy="939800"/>
          </a:xfrm>
          <a:prstGeom prst="rect">
            <a:avLst/>
          </a:prstGeom>
          <a:solidFill>
            <a:schemeClr val="bg1"/>
          </a:solidFill>
          <a:ln w="38100" cap="rnd">
            <a:solidFill>
              <a:schemeClr val="bg1"/>
            </a:solid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10" name="Rechteck 9">
            <a:extLst>
              <a:ext uri="{FF2B5EF4-FFF2-40B4-BE49-F238E27FC236}">
                <a16:creationId xmlns:a16="http://schemas.microsoft.com/office/drawing/2014/main" id="{830B8263-113A-590F-3A80-907D91A38987}"/>
              </a:ext>
            </a:extLst>
          </p:cNvPr>
          <p:cNvSpPr/>
          <p:nvPr/>
        </p:nvSpPr>
        <p:spPr>
          <a:xfrm>
            <a:off x="0" y="0"/>
            <a:ext cx="12177446" cy="939800"/>
          </a:xfrm>
          <a:prstGeom prst="rect">
            <a:avLst/>
          </a:prstGeom>
          <a:solidFill>
            <a:schemeClr val="bg1"/>
          </a:solidFill>
          <a:ln w="38100" cap="rnd">
            <a:solidFill>
              <a:schemeClr val="bg1"/>
            </a:solid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13" name="Titel 11">
            <a:extLst>
              <a:ext uri="{FF2B5EF4-FFF2-40B4-BE49-F238E27FC236}">
                <a16:creationId xmlns:a16="http://schemas.microsoft.com/office/drawing/2014/main" id="{6203C5BD-0302-59DE-7F7F-BEB851C5CBCC}"/>
              </a:ext>
            </a:extLst>
          </p:cNvPr>
          <p:cNvSpPr>
            <a:spLocks noGrp="1"/>
          </p:cNvSpPr>
          <p:nvPr>
            <p:ph type="title"/>
          </p:nvPr>
        </p:nvSpPr>
        <p:spPr>
          <a:xfrm>
            <a:off x="414444" y="171802"/>
            <a:ext cx="11363111" cy="596196"/>
          </a:xfrm>
        </p:spPr>
        <p:txBody>
          <a:bodyPr/>
          <a:lstStyle/>
          <a:p>
            <a:r>
              <a:rPr lang="en-US" sz="2800" dirty="0">
                <a:solidFill>
                  <a:srgbClr val="0098AF"/>
                </a:solidFill>
                <a:latin typeface="Lato" panose="020F0502020204030203" pitchFamily="34" charset="0"/>
              </a:rPr>
              <a:t>Terminals </a:t>
            </a:r>
            <a:r>
              <a:rPr lang="de-DE" b="1"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Lato" panose="020F0502020204030203" pitchFamily="34" charset="0"/>
              </a:rPr>
              <a:t>Bestandsgeräte integrieren</a:t>
            </a:r>
            <a:endParaRPr lang="de-DE" sz="2800" dirty="0">
              <a:solidFill>
                <a:srgbClr val="0098AF"/>
              </a:solidFill>
              <a:latin typeface="Lato Light" panose="020F0302020204030203" pitchFamily="34" charset="0"/>
            </a:endParaRPr>
          </a:p>
        </p:txBody>
      </p:sp>
      <p:pic>
        <p:nvPicPr>
          <p:cNvPr id="14" name="Grafik 13">
            <a:extLst>
              <a:ext uri="{FF2B5EF4-FFF2-40B4-BE49-F238E27FC236}">
                <a16:creationId xmlns:a16="http://schemas.microsoft.com/office/drawing/2014/main" id="{350968E3-E9EC-DF1F-73AA-0368AE9F8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3749" y="8772"/>
            <a:ext cx="1403697" cy="1114876"/>
          </a:xfrm>
          <a:prstGeom prst="rect">
            <a:avLst/>
          </a:prstGeom>
        </p:spPr>
      </p:pic>
      <p:pic>
        <p:nvPicPr>
          <p:cNvPr id="2053" name="Grafik 2052" descr="Ein Bild, das Text, Schrift, Screenshot, Grafiken enthält.&#10;&#10;Automatisch generierte Beschreibung">
            <a:extLst>
              <a:ext uri="{FF2B5EF4-FFF2-40B4-BE49-F238E27FC236}">
                <a16:creationId xmlns:a16="http://schemas.microsoft.com/office/drawing/2014/main" id="{4B04CC3A-A93E-4434-0DF2-AB44DB848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46" y="6306703"/>
            <a:ext cx="1439222" cy="428924"/>
          </a:xfrm>
          <a:prstGeom prst="rect">
            <a:avLst/>
          </a:prstGeom>
        </p:spPr>
      </p:pic>
      <p:sp>
        <p:nvSpPr>
          <p:cNvPr id="47" name="Rechteck 46">
            <a:extLst>
              <a:ext uri="{FF2B5EF4-FFF2-40B4-BE49-F238E27FC236}">
                <a16:creationId xmlns:a16="http://schemas.microsoft.com/office/drawing/2014/main" id="{EBD9B2B9-3489-9598-AF94-A83E035E1450}"/>
              </a:ext>
            </a:extLst>
          </p:cNvPr>
          <p:cNvSpPr/>
          <p:nvPr/>
        </p:nvSpPr>
        <p:spPr>
          <a:xfrm>
            <a:off x="10253880" y="2227838"/>
            <a:ext cx="1419224" cy="1617466"/>
          </a:xfrm>
          <a:prstGeom prst="rect">
            <a:avLst/>
          </a:prstGeom>
          <a:solidFill>
            <a:srgbClr val="396160"/>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46" name="Ellipse 45">
            <a:extLst>
              <a:ext uri="{FF2B5EF4-FFF2-40B4-BE49-F238E27FC236}">
                <a16:creationId xmlns:a16="http://schemas.microsoft.com/office/drawing/2014/main" id="{0C65E9DD-F469-DB62-B849-E1EA4B773131}"/>
              </a:ext>
            </a:extLst>
          </p:cNvPr>
          <p:cNvSpPr/>
          <p:nvPr/>
        </p:nvSpPr>
        <p:spPr>
          <a:xfrm>
            <a:off x="10253880" y="2085665"/>
            <a:ext cx="1424760" cy="304800"/>
          </a:xfrm>
          <a:prstGeom prst="ellipse">
            <a:avLst/>
          </a:prstGeom>
          <a:solidFill>
            <a:srgbClr val="315452"/>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pic>
        <p:nvPicPr>
          <p:cNvPr id="32" name="Grafik 31">
            <a:extLst>
              <a:ext uri="{FF2B5EF4-FFF2-40B4-BE49-F238E27FC236}">
                <a16:creationId xmlns:a16="http://schemas.microsoft.com/office/drawing/2014/main" id="{DE6B2B6B-E451-6DB7-ACFB-B0D49603DE7B}"/>
              </a:ext>
            </a:extLst>
          </p:cNvPr>
          <p:cNvPicPr>
            <a:picLocks noChangeAspect="1"/>
          </p:cNvPicPr>
          <p:nvPr/>
        </p:nvPicPr>
        <p:blipFill>
          <a:blip r:embed="rId5"/>
          <a:stretch>
            <a:fillRect/>
          </a:stretch>
        </p:blipFill>
        <p:spPr>
          <a:xfrm>
            <a:off x="8049095" y="5250040"/>
            <a:ext cx="1419224" cy="369476"/>
          </a:xfrm>
          <a:prstGeom prst="rect">
            <a:avLst/>
          </a:prstGeom>
        </p:spPr>
      </p:pic>
      <p:sp>
        <p:nvSpPr>
          <p:cNvPr id="36" name="Rechteck 35">
            <a:extLst>
              <a:ext uri="{FF2B5EF4-FFF2-40B4-BE49-F238E27FC236}">
                <a16:creationId xmlns:a16="http://schemas.microsoft.com/office/drawing/2014/main" id="{29E67AE2-3DC9-5B98-95D4-7F9725F884BD}"/>
              </a:ext>
            </a:extLst>
          </p:cNvPr>
          <p:cNvSpPr/>
          <p:nvPr/>
        </p:nvSpPr>
        <p:spPr>
          <a:xfrm>
            <a:off x="8049095" y="4579386"/>
            <a:ext cx="1419224" cy="855391"/>
          </a:xfrm>
          <a:prstGeom prst="rect">
            <a:avLst/>
          </a:prstGeom>
          <a:solidFill>
            <a:srgbClr val="6ABD45"/>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50" name="Ellipse 49">
            <a:extLst>
              <a:ext uri="{FF2B5EF4-FFF2-40B4-BE49-F238E27FC236}">
                <a16:creationId xmlns:a16="http://schemas.microsoft.com/office/drawing/2014/main" id="{D3C0D120-BD9F-BFA3-8707-68F618F3C52F}"/>
              </a:ext>
            </a:extLst>
          </p:cNvPr>
          <p:cNvSpPr/>
          <p:nvPr/>
        </p:nvSpPr>
        <p:spPr>
          <a:xfrm>
            <a:off x="8049095" y="4412866"/>
            <a:ext cx="1419224" cy="304800"/>
          </a:xfrm>
          <a:prstGeom prst="ellipse">
            <a:avLst/>
          </a:prstGeom>
          <a:solidFill>
            <a:srgbClr val="529756"/>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51" name="Ellipse 50">
            <a:extLst>
              <a:ext uri="{FF2B5EF4-FFF2-40B4-BE49-F238E27FC236}">
                <a16:creationId xmlns:a16="http://schemas.microsoft.com/office/drawing/2014/main" id="{83415FBC-F906-D74A-99CD-6E8C48AF715C}"/>
              </a:ext>
            </a:extLst>
          </p:cNvPr>
          <p:cNvSpPr/>
          <p:nvPr/>
        </p:nvSpPr>
        <p:spPr>
          <a:xfrm>
            <a:off x="10253880" y="3692904"/>
            <a:ext cx="1419224" cy="304800"/>
          </a:xfrm>
          <a:prstGeom prst="ellipse">
            <a:avLst/>
          </a:prstGeom>
          <a:solidFill>
            <a:srgbClr val="396160"/>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52" name="Textfeld 51">
            <a:extLst>
              <a:ext uri="{FF2B5EF4-FFF2-40B4-BE49-F238E27FC236}">
                <a16:creationId xmlns:a16="http://schemas.microsoft.com/office/drawing/2014/main" id="{A4A07F1B-741C-534A-0C1F-6D0577DEDEC2}"/>
              </a:ext>
            </a:extLst>
          </p:cNvPr>
          <p:cNvSpPr txBox="1"/>
          <p:nvPr/>
        </p:nvSpPr>
        <p:spPr>
          <a:xfrm>
            <a:off x="10383240" y="2654078"/>
            <a:ext cx="1295400" cy="504625"/>
          </a:xfrm>
          <a:prstGeom prst="rect">
            <a:avLst/>
          </a:prstGeom>
        </p:spPr>
        <p:txBody>
          <a:bodyPr vert="horz" wrap="square" lIns="0" tIns="12065" rIns="0" bIns="0" rtlCol="0">
            <a:spAutoFit/>
          </a:bodyPr>
          <a:lstStyle/>
          <a:p>
            <a:pPr marL="14288" marR="5080" algn="l" defTabSz="914400" hangingPunct="1"/>
            <a:r>
              <a:rPr lang="de-DE" sz="1600" i="0" kern="1200" spc="15" dirty="0">
                <a:solidFill>
                  <a:srgbClr val="FFFFFF"/>
                </a:solidFill>
                <a:latin typeface="Sage Text Regular Beta 3" pitchFamily="2" charset="77"/>
                <a:ea typeface="+mn-ea"/>
                <a:cs typeface="SageText-RegularBeta2"/>
              </a:rPr>
              <a:t>Sage HR Suite Zeitwirtschaft</a:t>
            </a:r>
          </a:p>
        </p:txBody>
      </p:sp>
      <p:sp>
        <p:nvSpPr>
          <p:cNvPr id="54" name="Textfeld 53">
            <a:extLst>
              <a:ext uri="{FF2B5EF4-FFF2-40B4-BE49-F238E27FC236}">
                <a16:creationId xmlns:a16="http://schemas.microsoft.com/office/drawing/2014/main" id="{992F5A2B-F982-4D3E-522E-DEAD091BD066}"/>
              </a:ext>
            </a:extLst>
          </p:cNvPr>
          <p:cNvSpPr txBox="1"/>
          <p:nvPr/>
        </p:nvSpPr>
        <p:spPr>
          <a:xfrm>
            <a:off x="8403264" y="5041278"/>
            <a:ext cx="850741" cy="258404"/>
          </a:xfrm>
          <a:prstGeom prst="rect">
            <a:avLst/>
          </a:prstGeom>
        </p:spPr>
        <p:txBody>
          <a:bodyPr vert="horz" wrap="square" lIns="0" tIns="12065" rIns="0" bIns="0" rtlCol="0">
            <a:spAutoFit/>
          </a:bodyPr>
          <a:lstStyle/>
          <a:p>
            <a:pPr marL="14288" marR="5080" algn="l" defTabSz="914400" hangingPunct="1"/>
            <a:r>
              <a:rPr lang="de-DE" sz="1600" spc="15" dirty="0" err="1">
                <a:solidFill>
                  <a:srgbClr val="FFFFFF"/>
                </a:solidFill>
                <a:latin typeface="Sage Text Regular Beta 3" pitchFamily="2" charset="77"/>
                <a:cs typeface="SageText-RegularBeta2"/>
              </a:rPr>
              <a:t>Datahub</a:t>
            </a:r>
            <a:endParaRPr lang="de-DE" sz="1600" i="0" kern="1200" spc="15" dirty="0">
              <a:solidFill>
                <a:srgbClr val="FFFFFF"/>
              </a:solidFill>
              <a:latin typeface="Sage Text Regular Beta 3" pitchFamily="2" charset="77"/>
              <a:ea typeface="+mn-ea"/>
              <a:cs typeface="SageText-RegularBeta2"/>
            </a:endParaRPr>
          </a:p>
        </p:txBody>
      </p:sp>
      <p:pic>
        <p:nvPicPr>
          <p:cNvPr id="56" name="Grafik 55">
            <a:extLst>
              <a:ext uri="{FF2B5EF4-FFF2-40B4-BE49-F238E27FC236}">
                <a16:creationId xmlns:a16="http://schemas.microsoft.com/office/drawing/2014/main" id="{37AC05BC-3AAA-BFDD-95B1-52A476AB229D}"/>
              </a:ext>
            </a:extLst>
          </p:cNvPr>
          <p:cNvPicPr>
            <a:picLocks noChangeAspect="1"/>
          </p:cNvPicPr>
          <p:nvPr/>
        </p:nvPicPr>
        <p:blipFill>
          <a:blip r:embed="rId6"/>
          <a:srcRect l="7260" t="9463" r="10762" b="6196"/>
          <a:stretch/>
        </p:blipFill>
        <p:spPr>
          <a:xfrm>
            <a:off x="4289016" y="4551355"/>
            <a:ext cx="1300392" cy="868483"/>
          </a:xfrm>
          <a:prstGeom prst="rect">
            <a:avLst/>
          </a:prstGeom>
        </p:spPr>
      </p:pic>
      <p:cxnSp>
        <p:nvCxnSpPr>
          <p:cNvPr id="5" name="Gerade Verbindung mit Pfeil 4">
            <a:extLst>
              <a:ext uri="{FF2B5EF4-FFF2-40B4-BE49-F238E27FC236}">
                <a16:creationId xmlns:a16="http://schemas.microsoft.com/office/drawing/2014/main" id="{6D802C39-EA12-7838-6684-A08B2ACF88C9}"/>
              </a:ext>
            </a:extLst>
          </p:cNvPr>
          <p:cNvCxnSpPr>
            <a:cxnSpLocks/>
          </p:cNvCxnSpPr>
          <p:nvPr/>
        </p:nvCxnSpPr>
        <p:spPr>
          <a:xfrm>
            <a:off x="9471087" y="5041278"/>
            <a:ext cx="773680" cy="0"/>
          </a:xfrm>
          <a:prstGeom prst="straightConnector1">
            <a:avLst/>
          </a:prstGeom>
          <a:ln w="38100" cap="rnd">
            <a:solidFill>
              <a:schemeClr val="bg2"/>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7" name="Gerade Verbindung mit Pfeil 6">
            <a:extLst>
              <a:ext uri="{FF2B5EF4-FFF2-40B4-BE49-F238E27FC236}">
                <a16:creationId xmlns:a16="http://schemas.microsoft.com/office/drawing/2014/main" id="{04DC9DCA-1CA5-F4A1-237D-C0F030202590}"/>
              </a:ext>
            </a:extLst>
          </p:cNvPr>
          <p:cNvCxnSpPr>
            <a:cxnSpLocks/>
          </p:cNvCxnSpPr>
          <p:nvPr/>
        </p:nvCxnSpPr>
        <p:spPr>
          <a:xfrm flipH="1">
            <a:off x="9471087" y="5204098"/>
            <a:ext cx="734951" cy="0"/>
          </a:xfrm>
          <a:prstGeom prst="straightConnector1">
            <a:avLst/>
          </a:prstGeom>
          <a:ln w="38100" cap="rnd">
            <a:solidFill>
              <a:schemeClr val="bg2"/>
            </a:solidFill>
            <a:prstDash val="sysDash"/>
            <a:tailEnd type="triangle"/>
          </a:ln>
          <a:effectLst/>
        </p:spPr>
        <p:style>
          <a:lnRef idx="2">
            <a:schemeClr val="accent1"/>
          </a:lnRef>
          <a:fillRef idx="0">
            <a:schemeClr val="accent1"/>
          </a:fillRef>
          <a:effectRef idx="1">
            <a:schemeClr val="accent1"/>
          </a:effectRef>
          <a:fontRef idx="minor">
            <a:schemeClr val="tx1"/>
          </a:fontRef>
        </p:style>
      </p:cxnSp>
      <p:pic>
        <p:nvPicPr>
          <p:cNvPr id="2" name="Grafik 1">
            <a:extLst>
              <a:ext uri="{FF2B5EF4-FFF2-40B4-BE49-F238E27FC236}">
                <a16:creationId xmlns:a16="http://schemas.microsoft.com/office/drawing/2014/main" id="{44939430-8FA9-7FA0-1E41-78E79ED35814}"/>
              </a:ext>
            </a:extLst>
          </p:cNvPr>
          <p:cNvPicPr>
            <a:picLocks noChangeAspect="1"/>
          </p:cNvPicPr>
          <p:nvPr/>
        </p:nvPicPr>
        <p:blipFill>
          <a:blip r:embed="rId5"/>
          <a:stretch>
            <a:fillRect/>
          </a:stretch>
        </p:blipFill>
        <p:spPr>
          <a:xfrm>
            <a:off x="10253880" y="5213181"/>
            <a:ext cx="1419224" cy="369476"/>
          </a:xfrm>
          <a:prstGeom prst="rect">
            <a:avLst/>
          </a:prstGeom>
        </p:spPr>
      </p:pic>
      <p:sp>
        <p:nvSpPr>
          <p:cNvPr id="6" name="Rechteck 5">
            <a:extLst>
              <a:ext uri="{FF2B5EF4-FFF2-40B4-BE49-F238E27FC236}">
                <a16:creationId xmlns:a16="http://schemas.microsoft.com/office/drawing/2014/main" id="{60B655A8-2E3A-21B1-8996-5DF3603ADC6C}"/>
              </a:ext>
            </a:extLst>
          </p:cNvPr>
          <p:cNvSpPr/>
          <p:nvPr/>
        </p:nvSpPr>
        <p:spPr>
          <a:xfrm>
            <a:off x="10257678" y="4697048"/>
            <a:ext cx="1419224" cy="710967"/>
          </a:xfrm>
          <a:prstGeom prst="rect">
            <a:avLst/>
          </a:prstGeom>
          <a:solidFill>
            <a:srgbClr val="6ABD45"/>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8" name="Ellipse 7">
            <a:extLst>
              <a:ext uri="{FF2B5EF4-FFF2-40B4-BE49-F238E27FC236}">
                <a16:creationId xmlns:a16="http://schemas.microsoft.com/office/drawing/2014/main" id="{6184A3E3-17FD-2F0F-874B-3BB88170485A}"/>
              </a:ext>
            </a:extLst>
          </p:cNvPr>
          <p:cNvSpPr/>
          <p:nvPr/>
        </p:nvSpPr>
        <p:spPr>
          <a:xfrm>
            <a:off x="10257678" y="4556048"/>
            <a:ext cx="1419224" cy="304800"/>
          </a:xfrm>
          <a:prstGeom prst="ellipse">
            <a:avLst/>
          </a:prstGeom>
          <a:solidFill>
            <a:srgbClr val="529756"/>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9" name="Textfeld 8">
            <a:extLst>
              <a:ext uri="{FF2B5EF4-FFF2-40B4-BE49-F238E27FC236}">
                <a16:creationId xmlns:a16="http://schemas.microsoft.com/office/drawing/2014/main" id="{EE56DD75-006F-4EC0-59C2-EA1A22AFB20C}"/>
              </a:ext>
            </a:extLst>
          </p:cNvPr>
          <p:cNvSpPr txBox="1"/>
          <p:nvPr/>
        </p:nvSpPr>
        <p:spPr>
          <a:xfrm>
            <a:off x="10542898" y="4915213"/>
            <a:ext cx="976084" cy="504625"/>
          </a:xfrm>
          <a:prstGeom prst="rect">
            <a:avLst/>
          </a:prstGeom>
        </p:spPr>
        <p:txBody>
          <a:bodyPr vert="horz" wrap="square" lIns="0" tIns="12065" rIns="0" bIns="0" rtlCol="0">
            <a:spAutoFit/>
          </a:bodyPr>
          <a:lstStyle/>
          <a:p>
            <a:pPr marL="14288" marR="5080" algn="l" defTabSz="914400" hangingPunct="1"/>
            <a:r>
              <a:rPr lang="de-DE" sz="1600" spc="15" dirty="0">
                <a:solidFill>
                  <a:srgbClr val="FFFFFF"/>
                </a:solidFill>
                <a:latin typeface="Sage Text Regular Beta 3" pitchFamily="2" charset="77"/>
                <a:cs typeface="SageText-RegularBeta2"/>
              </a:rPr>
              <a:t>CTI Connector</a:t>
            </a:r>
            <a:endParaRPr lang="de-DE" sz="1600" i="0" kern="1200" spc="15" dirty="0">
              <a:solidFill>
                <a:srgbClr val="FFFFFF"/>
              </a:solidFill>
              <a:latin typeface="Sage Text Regular Beta 3" pitchFamily="2" charset="77"/>
              <a:ea typeface="+mn-ea"/>
              <a:cs typeface="SageText-RegularBeta2"/>
            </a:endParaRPr>
          </a:p>
        </p:txBody>
      </p:sp>
      <p:pic>
        <p:nvPicPr>
          <p:cNvPr id="18" name="Grafik 17">
            <a:extLst>
              <a:ext uri="{FF2B5EF4-FFF2-40B4-BE49-F238E27FC236}">
                <a16:creationId xmlns:a16="http://schemas.microsoft.com/office/drawing/2014/main" id="{A298F8C1-9CCF-C499-F6BF-F577EB7FCFE1}"/>
              </a:ext>
            </a:extLst>
          </p:cNvPr>
          <p:cNvPicPr>
            <a:picLocks noChangeAspect="1"/>
          </p:cNvPicPr>
          <p:nvPr/>
        </p:nvPicPr>
        <p:blipFill>
          <a:blip r:embed="rId5"/>
          <a:stretch>
            <a:fillRect/>
          </a:stretch>
        </p:blipFill>
        <p:spPr>
          <a:xfrm>
            <a:off x="8051863" y="4306282"/>
            <a:ext cx="1419224" cy="369476"/>
          </a:xfrm>
          <a:prstGeom prst="rect">
            <a:avLst/>
          </a:prstGeom>
        </p:spPr>
      </p:pic>
      <p:sp>
        <p:nvSpPr>
          <p:cNvPr id="19" name="Rechteck 18">
            <a:extLst>
              <a:ext uri="{FF2B5EF4-FFF2-40B4-BE49-F238E27FC236}">
                <a16:creationId xmlns:a16="http://schemas.microsoft.com/office/drawing/2014/main" id="{2C7A8823-1296-2301-D5FA-11A16DE98FC0}"/>
              </a:ext>
            </a:extLst>
          </p:cNvPr>
          <p:cNvSpPr/>
          <p:nvPr/>
        </p:nvSpPr>
        <p:spPr>
          <a:xfrm>
            <a:off x="8045513" y="2245926"/>
            <a:ext cx="1419224" cy="2245094"/>
          </a:xfrm>
          <a:prstGeom prst="rect">
            <a:avLst/>
          </a:prstGeom>
          <a:solidFill>
            <a:srgbClr val="6ABD45"/>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20" name="Ellipse 19">
            <a:extLst>
              <a:ext uri="{FF2B5EF4-FFF2-40B4-BE49-F238E27FC236}">
                <a16:creationId xmlns:a16="http://schemas.microsoft.com/office/drawing/2014/main" id="{E21578CD-DBAF-BC1C-8033-104DAAF851C9}"/>
              </a:ext>
            </a:extLst>
          </p:cNvPr>
          <p:cNvSpPr/>
          <p:nvPr/>
        </p:nvSpPr>
        <p:spPr>
          <a:xfrm>
            <a:off x="8049095" y="2094091"/>
            <a:ext cx="1419224" cy="304800"/>
          </a:xfrm>
          <a:prstGeom prst="ellipse">
            <a:avLst/>
          </a:prstGeom>
          <a:solidFill>
            <a:srgbClr val="529756"/>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22" name="Textfeld 21">
            <a:extLst>
              <a:ext uri="{FF2B5EF4-FFF2-40B4-BE49-F238E27FC236}">
                <a16:creationId xmlns:a16="http://schemas.microsoft.com/office/drawing/2014/main" id="{9DBB8AAA-963C-3F30-EF18-C0350A1BA4AD}"/>
              </a:ext>
            </a:extLst>
          </p:cNvPr>
          <p:cNvSpPr txBox="1"/>
          <p:nvPr/>
        </p:nvSpPr>
        <p:spPr>
          <a:xfrm>
            <a:off x="8185459" y="2642500"/>
            <a:ext cx="1188720" cy="1366400"/>
          </a:xfrm>
          <a:prstGeom prst="rect">
            <a:avLst/>
          </a:prstGeom>
        </p:spPr>
        <p:txBody>
          <a:bodyPr vert="horz" wrap="square" lIns="0" tIns="12065" rIns="0" bIns="0" rtlCol="0">
            <a:spAutoFit/>
          </a:bodyPr>
          <a:lstStyle/>
          <a:p>
            <a:pPr marL="14288" marR="5080" algn="l" defTabSz="914400" hangingPunct="1"/>
            <a:r>
              <a:rPr lang="de-DE" sz="1600" spc="15" dirty="0">
                <a:solidFill>
                  <a:srgbClr val="FFFFFF"/>
                </a:solidFill>
                <a:latin typeface="Sage Text Regular Beta 3" pitchFamily="2" charset="77"/>
                <a:cs typeface="SageText-RegularBeta2"/>
              </a:rPr>
              <a:t>   Mandant</a:t>
            </a:r>
          </a:p>
          <a:p>
            <a:pPr marL="14288" marR="5080" algn="l" defTabSz="914400" hangingPunct="1"/>
            <a:endParaRPr lang="de-DE" sz="1200" spc="15" dirty="0">
              <a:solidFill>
                <a:srgbClr val="FFFFFF"/>
              </a:solidFill>
              <a:latin typeface="Sage Text Regular Beta 3" pitchFamily="2" charset="77"/>
              <a:cs typeface="SageText-RegularBeta2"/>
            </a:endParaRPr>
          </a:p>
          <a:p>
            <a:pPr marL="14288" marR="5080" algn="l" defTabSz="914400" hangingPunct="1"/>
            <a:endParaRPr lang="de-DE" sz="1200" i="0" kern="1200" spc="15" dirty="0">
              <a:solidFill>
                <a:srgbClr val="FFFFFF"/>
              </a:solidFill>
              <a:latin typeface="Sage Text Regular Beta 3" pitchFamily="2" charset="77"/>
              <a:ea typeface="+mn-ea"/>
              <a:cs typeface="SageText-RegularBeta2"/>
            </a:endParaRPr>
          </a:p>
          <a:p>
            <a:pPr marL="14288" marR="5080" algn="l" defTabSz="914400" hangingPunct="1"/>
            <a:r>
              <a:rPr lang="de-DE" sz="1200" i="0" kern="1200" spc="15" dirty="0">
                <a:solidFill>
                  <a:srgbClr val="FFFFFF"/>
                </a:solidFill>
                <a:latin typeface="Sage Text Regular Beta 3" pitchFamily="2" charset="77"/>
                <a:ea typeface="+mn-ea"/>
                <a:cs typeface="SageText-RegularBeta2"/>
              </a:rPr>
              <a:t>Management</a:t>
            </a:r>
          </a:p>
          <a:p>
            <a:pPr marL="14288" marR="5080" algn="l" defTabSz="914400" hangingPunct="1"/>
            <a:r>
              <a:rPr lang="de-DE" sz="1200" spc="15" dirty="0">
                <a:solidFill>
                  <a:srgbClr val="FFFFFF"/>
                </a:solidFill>
                <a:latin typeface="Sage Text Regular Beta 3" pitchFamily="2" charset="77"/>
                <a:cs typeface="SageText-RegularBeta2"/>
              </a:rPr>
              <a:t>- Geräte</a:t>
            </a:r>
          </a:p>
          <a:p>
            <a:pPr marL="14288" marR="5080" algn="l" defTabSz="914400" hangingPunct="1"/>
            <a:r>
              <a:rPr lang="de-DE" sz="1200" i="0" kern="1200" spc="15" dirty="0">
                <a:solidFill>
                  <a:srgbClr val="FFFFFF"/>
                </a:solidFill>
                <a:latin typeface="Sage Text Regular Beta 3" pitchFamily="2" charset="77"/>
                <a:ea typeface="+mn-ea"/>
                <a:cs typeface="SageText-RegularBeta2"/>
              </a:rPr>
              <a:t>- Apps</a:t>
            </a:r>
          </a:p>
          <a:p>
            <a:pPr marL="14288" marR="5080" algn="l" defTabSz="914400" hangingPunct="1"/>
            <a:r>
              <a:rPr lang="de-DE" sz="1200" spc="15" dirty="0">
                <a:solidFill>
                  <a:srgbClr val="FFFFFF"/>
                </a:solidFill>
                <a:latin typeface="Sage Text Regular Beta 3" pitchFamily="2" charset="77"/>
                <a:cs typeface="SageText-RegularBeta2"/>
              </a:rPr>
              <a:t>- Zutrittskontrolle</a:t>
            </a:r>
            <a:endParaRPr lang="de-DE" sz="1200" i="0" kern="1200" spc="15" dirty="0">
              <a:solidFill>
                <a:srgbClr val="FFFFFF"/>
              </a:solidFill>
              <a:latin typeface="Sage Text Regular Beta 3" pitchFamily="2" charset="77"/>
              <a:ea typeface="+mn-ea"/>
              <a:cs typeface="SageText-RegularBeta2"/>
            </a:endParaRPr>
          </a:p>
        </p:txBody>
      </p:sp>
      <p:sp>
        <p:nvSpPr>
          <p:cNvPr id="24" name="Textfeld 23">
            <a:extLst>
              <a:ext uri="{FF2B5EF4-FFF2-40B4-BE49-F238E27FC236}">
                <a16:creationId xmlns:a16="http://schemas.microsoft.com/office/drawing/2014/main" id="{82E7F596-2FA8-4442-0E20-317E609A7C3E}"/>
              </a:ext>
            </a:extLst>
          </p:cNvPr>
          <p:cNvSpPr txBox="1"/>
          <p:nvPr/>
        </p:nvSpPr>
        <p:spPr>
          <a:xfrm>
            <a:off x="8371257" y="1655032"/>
            <a:ext cx="817123" cy="443070"/>
          </a:xfrm>
          <a:prstGeom prst="rect">
            <a:avLst/>
          </a:prstGeom>
        </p:spPr>
        <p:txBody>
          <a:bodyPr vert="horz" wrap="square" lIns="0" tIns="12065" rIns="0" bIns="0" rtlCol="0">
            <a:spAutoFit/>
          </a:bodyPr>
          <a:lstStyle/>
          <a:p>
            <a:pPr marL="14288" marR="5080" algn="l" defTabSz="914400" hangingPunct="1"/>
            <a:r>
              <a:rPr lang="de-DE" sz="1400" i="0" kern="1200" spc="15" dirty="0">
                <a:solidFill>
                  <a:schemeClr val="bg1">
                    <a:lumMod val="65000"/>
                    <a:lumOff val="35000"/>
                  </a:schemeClr>
                </a:solidFill>
                <a:latin typeface="Sage Text Regular Beta 3" pitchFamily="2" charset="77"/>
                <a:ea typeface="+mn-ea"/>
                <a:cs typeface="SageText-RegularBeta2"/>
              </a:rPr>
              <a:t>Cloudtime</a:t>
            </a:r>
          </a:p>
          <a:p>
            <a:pPr marL="14288" marR="5080" algn="l" defTabSz="914400" hangingPunct="1"/>
            <a:r>
              <a:rPr lang="de-DE" sz="1400" spc="15" dirty="0">
                <a:solidFill>
                  <a:schemeClr val="bg1">
                    <a:lumMod val="65000"/>
                    <a:lumOff val="35000"/>
                  </a:schemeClr>
                </a:solidFill>
                <a:latin typeface="Sage Text Regular Beta 3" pitchFamily="2" charset="77"/>
                <a:cs typeface="SageText-RegularBeta2"/>
              </a:rPr>
              <a:t>Server</a:t>
            </a:r>
            <a:endParaRPr lang="de-DE" sz="1400" i="0" kern="1200" spc="15" dirty="0">
              <a:solidFill>
                <a:schemeClr val="bg1">
                  <a:lumMod val="65000"/>
                  <a:lumOff val="35000"/>
                </a:schemeClr>
              </a:solidFill>
              <a:latin typeface="Sage Text Regular Beta 3" pitchFamily="2" charset="77"/>
              <a:ea typeface="+mn-ea"/>
              <a:cs typeface="SageText-RegularBeta2"/>
            </a:endParaRPr>
          </a:p>
        </p:txBody>
      </p:sp>
      <p:cxnSp>
        <p:nvCxnSpPr>
          <p:cNvPr id="28" name="Gerade Verbindung mit Pfeil 27">
            <a:extLst>
              <a:ext uri="{FF2B5EF4-FFF2-40B4-BE49-F238E27FC236}">
                <a16:creationId xmlns:a16="http://schemas.microsoft.com/office/drawing/2014/main" id="{56A06F25-12DA-6AA5-B1E6-6B67FEC21D1E}"/>
              </a:ext>
            </a:extLst>
          </p:cNvPr>
          <p:cNvCxnSpPr>
            <a:cxnSpLocks/>
          </p:cNvCxnSpPr>
          <p:nvPr/>
        </p:nvCxnSpPr>
        <p:spPr>
          <a:xfrm flipV="1">
            <a:off x="10973727" y="3991699"/>
            <a:ext cx="0" cy="697606"/>
          </a:xfrm>
          <a:prstGeom prst="straightConnector1">
            <a:avLst/>
          </a:prstGeom>
          <a:ln w="38100" cap="rnd">
            <a:solidFill>
              <a:schemeClr val="bg2"/>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1" name="Textfeld 30">
            <a:extLst>
              <a:ext uri="{FF2B5EF4-FFF2-40B4-BE49-F238E27FC236}">
                <a16:creationId xmlns:a16="http://schemas.microsoft.com/office/drawing/2014/main" id="{4ED64B18-5343-48EE-9361-C85E6272E4CB}"/>
              </a:ext>
            </a:extLst>
          </p:cNvPr>
          <p:cNvSpPr txBox="1"/>
          <p:nvPr/>
        </p:nvSpPr>
        <p:spPr>
          <a:xfrm>
            <a:off x="10244767" y="4180040"/>
            <a:ext cx="728960" cy="227626"/>
          </a:xfrm>
          <a:prstGeom prst="rect">
            <a:avLst/>
          </a:prstGeom>
        </p:spPr>
        <p:txBody>
          <a:bodyPr vert="horz" wrap="square" lIns="0" tIns="12065" rIns="0" bIns="0" rtlCol="0">
            <a:spAutoFit/>
          </a:bodyPr>
          <a:lstStyle/>
          <a:p>
            <a:pPr marL="14288" marR="5080" algn="l" defTabSz="914400" hangingPunct="1"/>
            <a:r>
              <a:rPr lang="de-DE" sz="1400" spc="15" dirty="0">
                <a:solidFill>
                  <a:schemeClr val="bg1">
                    <a:lumMod val="65000"/>
                    <a:lumOff val="35000"/>
                  </a:schemeClr>
                </a:solidFill>
                <a:latin typeface="Sage Text Regular Beta 3" pitchFamily="2" charset="77"/>
                <a:cs typeface="SageText-RegularBeta2"/>
              </a:rPr>
              <a:t>Sage API</a:t>
            </a:r>
            <a:endParaRPr lang="de-DE" sz="1400" i="0" kern="1200" spc="15" dirty="0">
              <a:solidFill>
                <a:schemeClr val="bg1">
                  <a:lumMod val="65000"/>
                  <a:lumOff val="35000"/>
                </a:schemeClr>
              </a:solidFill>
              <a:latin typeface="Sage Text Regular Beta 3" pitchFamily="2" charset="77"/>
              <a:ea typeface="+mn-ea"/>
              <a:cs typeface="SageText-RegularBeta2"/>
            </a:endParaRPr>
          </a:p>
        </p:txBody>
      </p:sp>
      <p:pic>
        <p:nvPicPr>
          <p:cNvPr id="34" name="Grafik 33">
            <a:extLst>
              <a:ext uri="{FF2B5EF4-FFF2-40B4-BE49-F238E27FC236}">
                <a16:creationId xmlns:a16="http://schemas.microsoft.com/office/drawing/2014/main" id="{ED70A18E-E8A5-E5A3-222C-CD5DDB936A5A}"/>
              </a:ext>
            </a:extLst>
          </p:cNvPr>
          <p:cNvPicPr>
            <a:picLocks noChangeAspect="1"/>
          </p:cNvPicPr>
          <p:nvPr/>
        </p:nvPicPr>
        <p:blipFill>
          <a:blip r:embed="rId5"/>
          <a:stretch>
            <a:fillRect/>
          </a:stretch>
        </p:blipFill>
        <p:spPr>
          <a:xfrm>
            <a:off x="5742264" y="5175260"/>
            <a:ext cx="1419224" cy="369476"/>
          </a:xfrm>
          <a:prstGeom prst="rect">
            <a:avLst/>
          </a:prstGeom>
        </p:spPr>
      </p:pic>
      <p:sp>
        <p:nvSpPr>
          <p:cNvPr id="35" name="Rechteck 34">
            <a:extLst>
              <a:ext uri="{FF2B5EF4-FFF2-40B4-BE49-F238E27FC236}">
                <a16:creationId xmlns:a16="http://schemas.microsoft.com/office/drawing/2014/main" id="{FB285685-A8F1-2C48-1AFF-169BC0B85939}"/>
              </a:ext>
            </a:extLst>
          </p:cNvPr>
          <p:cNvSpPr/>
          <p:nvPr/>
        </p:nvSpPr>
        <p:spPr>
          <a:xfrm>
            <a:off x="5746062" y="4659127"/>
            <a:ext cx="1419224" cy="710967"/>
          </a:xfrm>
          <a:prstGeom prst="rect">
            <a:avLst/>
          </a:prstGeom>
          <a:solidFill>
            <a:srgbClr val="6ABD45"/>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37" name="Ellipse 36">
            <a:extLst>
              <a:ext uri="{FF2B5EF4-FFF2-40B4-BE49-F238E27FC236}">
                <a16:creationId xmlns:a16="http://schemas.microsoft.com/office/drawing/2014/main" id="{50E61AC7-2F7C-7AB1-2FD1-D40CA3DF6602}"/>
              </a:ext>
            </a:extLst>
          </p:cNvPr>
          <p:cNvSpPr/>
          <p:nvPr/>
        </p:nvSpPr>
        <p:spPr>
          <a:xfrm>
            <a:off x="5746062" y="4518127"/>
            <a:ext cx="1419224" cy="304800"/>
          </a:xfrm>
          <a:prstGeom prst="ellipse">
            <a:avLst/>
          </a:prstGeom>
          <a:solidFill>
            <a:srgbClr val="529756"/>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48" name="Textfeld 47">
            <a:extLst>
              <a:ext uri="{FF2B5EF4-FFF2-40B4-BE49-F238E27FC236}">
                <a16:creationId xmlns:a16="http://schemas.microsoft.com/office/drawing/2014/main" id="{A4C6CA1F-A246-8E84-C884-CFD2F1B0A88C}"/>
              </a:ext>
            </a:extLst>
          </p:cNvPr>
          <p:cNvSpPr txBox="1"/>
          <p:nvPr/>
        </p:nvSpPr>
        <p:spPr>
          <a:xfrm>
            <a:off x="4141733" y="4102179"/>
            <a:ext cx="2240678" cy="227626"/>
          </a:xfrm>
          <a:prstGeom prst="rect">
            <a:avLst/>
          </a:prstGeom>
        </p:spPr>
        <p:txBody>
          <a:bodyPr vert="horz" wrap="square" lIns="0" tIns="12065" rIns="0" bIns="0" rtlCol="0">
            <a:spAutoFit/>
          </a:bodyPr>
          <a:lstStyle/>
          <a:p>
            <a:pPr marL="14288" marR="5080" algn="l" defTabSz="914400" hangingPunct="1"/>
            <a:r>
              <a:rPr lang="de-DE" sz="1400" spc="15" dirty="0">
                <a:solidFill>
                  <a:schemeClr val="bg1">
                    <a:lumMod val="65000"/>
                    <a:lumOff val="35000"/>
                  </a:schemeClr>
                </a:solidFill>
                <a:latin typeface="Sage Text Regular Beta 3" pitchFamily="2" charset="77"/>
                <a:cs typeface="SageText-RegularBeta2"/>
              </a:rPr>
              <a:t>Timi2 / </a:t>
            </a:r>
            <a:r>
              <a:rPr lang="de-DE" sz="1400" spc="15" dirty="0" err="1">
                <a:solidFill>
                  <a:schemeClr val="bg1">
                    <a:lumMod val="65000"/>
                    <a:lumOff val="35000"/>
                  </a:schemeClr>
                </a:solidFill>
                <a:latin typeface="Sage Text Regular Beta 3" pitchFamily="2" charset="77"/>
                <a:cs typeface="SageText-RegularBeta2"/>
              </a:rPr>
              <a:t>TimiPro</a:t>
            </a:r>
            <a:r>
              <a:rPr lang="de-DE" sz="1400" spc="15" dirty="0">
                <a:solidFill>
                  <a:schemeClr val="bg1">
                    <a:lumMod val="65000"/>
                    <a:lumOff val="35000"/>
                  </a:schemeClr>
                </a:solidFill>
                <a:latin typeface="Sage Text Regular Beta 3" pitchFamily="2" charset="77"/>
                <a:cs typeface="SageText-RegularBeta2"/>
              </a:rPr>
              <a:t> / </a:t>
            </a:r>
            <a:r>
              <a:rPr lang="de-DE" sz="1400" spc="15" dirty="0" err="1">
                <a:solidFill>
                  <a:schemeClr val="bg1">
                    <a:lumMod val="65000"/>
                    <a:lumOff val="35000"/>
                  </a:schemeClr>
                </a:solidFill>
                <a:latin typeface="Sage Text Regular Beta 3" pitchFamily="2" charset="77"/>
                <a:cs typeface="SageText-RegularBeta2"/>
              </a:rPr>
              <a:t>Datafox</a:t>
            </a:r>
            <a:endParaRPr lang="de-DE" sz="1400" i="0" kern="1200" spc="15" dirty="0">
              <a:solidFill>
                <a:schemeClr val="bg1">
                  <a:lumMod val="65000"/>
                  <a:lumOff val="35000"/>
                </a:schemeClr>
              </a:solidFill>
              <a:latin typeface="Sage Text Regular Beta 3" pitchFamily="2" charset="77"/>
              <a:ea typeface="+mn-ea"/>
              <a:cs typeface="SageText-RegularBeta2"/>
            </a:endParaRPr>
          </a:p>
        </p:txBody>
      </p:sp>
      <p:cxnSp>
        <p:nvCxnSpPr>
          <p:cNvPr id="2056" name="Gerade Verbindung mit Pfeil 2055">
            <a:extLst>
              <a:ext uri="{FF2B5EF4-FFF2-40B4-BE49-F238E27FC236}">
                <a16:creationId xmlns:a16="http://schemas.microsoft.com/office/drawing/2014/main" id="{C293739D-6EA7-146E-ED84-4045D6451B4C}"/>
              </a:ext>
            </a:extLst>
          </p:cNvPr>
          <p:cNvCxnSpPr>
            <a:cxnSpLocks/>
          </p:cNvCxnSpPr>
          <p:nvPr/>
        </p:nvCxnSpPr>
        <p:spPr>
          <a:xfrm>
            <a:off x="7205663" y="5126710"/>
            <a:ext cx="820736" cy="0"/>
          </a:xfrm>
          <a:prstGeom prst="straightConnector1">
            <a:avLst/>
          </a:prstGeom>
          <a:ln w="38100" cap="rnd">
            <a:solidFill>
              <a:schemeClr val="bg2"/>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2057" name="Gerade Verbindung mit Pfeil 2056">
            <a:extLst>
              <a:ext uri="{FF2B5EF4-FFF2-40B4-BE49-F238E27FC236}">
                <a16:creationId xmlns:a16="http://schemas.microsoft.com/office/drawing/2014/main" id="{AACCE2C6-6857-EB42-EFB2-11CF55C2505E}"/>
              </a:ext>
            </a:extLst>
          </p:cNvPr>
          <p:cNvCxnSpPr>
            <a:cxnSpLocks/>
          </p:cNvCxnSpPr>
          <p:nvPr/>
        </p:nvCxnSpPr>
        <p:spPr>
          <a:xfrm flipH="1">
            <a:off x="7161488" y="5276697"/>
            <a:ext cx="864911" cy="0"/>
          </a:xfrm>
          <a:prstGeom prst="straightConnector1">
            <a:avLst/>
          </a:prstGeom>
          <a:ln w="38100" cap="rnd">
            <a:solidFill>
              <a:schemeClr val="bg2"/>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2137" name="Textfeld 2136">
            <a:extLst>
              <a:ext uri="{FF2B5EF4-FFF2-40B4-BE49-F238E27FC236}">
                <a16:creationId xmlns:a16="http://schemas.microsoft.com/office/drawing/2014/main" id="{8D6E08AD-C1D9-9B91-877A-01C58659EAD8}"/>
              </a:ext>
            </a:extLst>
          </p:cNvPr>
          <p:cNvSpPr txBox="1"/>
          <p:nvPr/>
        </p:nvSpPr>
        <p:spPr>
          <a:xfrm>
            <a:off x="9160938" y="1144588"/>
            <a:ext cx="817124" cy="230317"/>
          </a:xfrm>
          <a:prstGeom prst="rect">
            <a:avLst/>
          </a:prstGeom>
        </p:spPr>
        <p:txBody>
          <a:bodyPr vert="horz" wrap="square" lIns="0" tIns="12065" rIns="0" bIns="0" rtlCol="0">
            <a:spAutoFit/>
          </a:bodyPr>
          <a:lstStyle/>
          <a:p>
            <a:pPr marL="14288" marR="5080" algn="l" defTabSz="914400" hangingPunct="1"/>
            <a:r>
              <a:rPr lang="de-DE" sz="1400" i="0" kern="1200" spc="15" dirty="0">
                <a:solidFill>
                  <a:schemeClr val="bg1">
                    <a:lumMod val="65000"/>
                    <a:lumOff val="35000"/>
                  </a:schemeClr>
                </a:solidFill>
                <a:latin typeface="Sage Text Regular Beta 3" pitchFamily="2" charset="77"/>
                <a:ea typeface="+mn-ea"/>
                <a:cs typeface="SageText-RegularBeta2"/>
              </a:rPr>
              <a:t>Internet</a:t>
            </a:r>
          </a:p>
        </p:txBody>
      </p:sp>
      <p:sp>
        <p:nvSpPr>
          <p:cNvPr id="2138" name="Textfeld 2137">
            <a:extLst>
              <a:ext uri="{FF2B5EF4-FFF2-40B4-BE49-F238E27FC236}">
                <a16:creationId xmlns:a16="http://schemas.microsoft.com/office/drawing/2014/main" id="{D378F159-A23F-D12E-FC88-728D9F28D46C}"/>
              </a:ext>
            </a:extLst>
          </p:cNvPr>
          <p:cNvSpPr txBox="1"/>
          <p:nvPr/>
        </p:nvSpPr>
        <p:spPr>
          <a:xfrm>
            <a:off x="6113798" y="4893294"/>
            <a:ext cx="848691" cy="504625"/>
          </a:xfrm>
          <a:prstGeom prst="rect">
            <a:avLst/>
          </a:prstGeom>
        </p:spPr>
        <p:txBody>
          <a:bodyPr vert="horz" wrap="square" lIns="0" tIns="12065" rIns="0" bIns="0" rtlCol="0">
            <a:spAutoFit/>
          </a:bodyPr>
          <a:lstStyle/>
          <a:p>
            <a:pPr marL="14288" marR="5080" algn="l" defTabSz="914400" hangingPunct="1"/>
            <a:r>
              <a:rPr lang="de-DE" sz="1600" spc="15" dirty="0" err="1">
                <a:solidFill>
                  <a:srgbClr val="FFFFFF"/>
                </a:solidFill>
                <a:latin typeface="Sage Text Regular Beta 3" pitchFamily="2" charset="77"/>
                <a:cs typeface="SageText-RegularBeta2"/>
              </a:rPr>
              <a:t>Tservice</a:t>
            </a:r>
            <a:endParaRPr lang="de-DE" sz="1600" spc="15" dirty="0">
              <a:solidFill>
                <a:srgbClr val="FFFFFF"/>
              </a:solidFill>
              <a:latin typeface="Sage Text Regular Beta 3" pitchFamily="2" charset="77"/>
              <a:cs typeface="SageText-RegularBeta2"/>
            </a:endParaRPr>
          </a:p>
          <a:p>
            <a:pPr marL="14288" marR="5080" algn="l" defTabSz="914400" hangingPunct="1"/>
            <a:r>
              <a:rPr lang="de-DE" sz="1600" i="0" kern="1200" spc="15" dirty="0">
                <a:solidFill>
                  <a:srgbClr val="FFFFFF"/>
                </a:solidFill>
                <a:latin typeface="Sage Text Regular Beta 3" pitchFamily="2" charset="77"/>
                <a:ea typeface="+mn-ea"/>
                <a:cs typeface="SageText-RegularBeta2"/>
              </a:rPr>
              <a:t>Update </a:t>
            </a:r>
          </a:p>
        </p:txBody>
      </p:sp>
      <p:sp>
        <p:nvSpPr>
          <p:cNvPr id="2139" name="Textfeld 2138">
            <a:extLst>
              <a:ext uri="{FF2B5EF4-FFF2-40B4-BE49-F238E27FC236}">
                <a16:creationId xmlns:a16="http://schemas.microsoft.com/office/drawing/2014/main" id="{F6614A7E-327F-02F6-63ED-EBCDB58F0C23}"/>
              </a:ext>
            </a:extLst>
          </p:cNvPr>
          <p:cNvSpPr txBox="1"/>
          <p:nvPr/>
        </p:nvSpPr>
        <p:spPr>
          <a:xfrm>
            <a:off x="247726" y="1171205"/>
            <a:ext cx="3595936" cy="3274614"/>
          </a:xfrm>
          <a:prstGeom prst="rect">
            <a:avLst/>
          </a:prstGeom>
        </p:spPr>
        <p:txBody>
          <a:bodyPr vert="horz" wrap="square" lIns="0" tIns="12065" rIns="0" bIns="0" rtlCol="0">
            <a:spAutoFit/>
          </a:bodyPr>
          <a:lstStyle/>
          <a:p>
            <a:pPr marL="14288" marR="5080" algn="l" defTabSz="914400" hangingPunct="1"/>
            <a:r>
              <a:rPr lang="de-DE" sz="1600" b="1" spc="15" dirty="0">
                <a:solidFill>
                  <a:schemeClr val="bg1">
                    <a:lumMod val="65000"/>
                    <a:lumOff val="35000"/>
                  </a:schemeClr>
                </a:solidFill>
                <a:latin typeface="Sage Text Regular Beta 3" pitchFamily="2" charset="77"/>
                <a:cs typeface="SageText-RegularBeta2"/>
              </a:rPr>
              <a:t>Integrationsschritte</a:t>
            </a:r>
          </a:p>
          <a:p>
            <a:pPr marL="14288" marR="5080" algn="l" defTabSz="914400" hangingPunct="1"/>
            <a:endParaRPr lang="de-DE" sz="1400" spc="15" dirty="0">
              <a:solidFill>
                <a:schemeClr val="bg1">
                  <a:lumMod val="65000"/>
                  <a:lumOff val="35000"/>
                </a:schemeClr>
              </a:solidFill>
              <a:latin typeface="Sage Text Regular Beta 3" pitchFamily="2" charset="77"/>
              <a:cs typeface="SageText-RegularBeta2"/>
            </a:endParaRPr>
          </a:p>
          <a:p>
            <a:pPr marL="300038" marR="5080" indent="-285750" algn="l" defTabSz="914400" hangingPunct="1">
              <a:buFont typeface="Arial" panose="020B0604020202020204" pitchFamily="34" charset="0"/>
              <a:buChar char="•"/>
            </a:pPr>
            <a:r>
              <a:rPr lang="de-DE" sz="1400" spc="15" dirty="0" err="1">
                <a:solidFill>
                  <a:schemeClr val="tx1">
                    <a:lumMod val="65000"/>
                  </a:schemeClr>
                </a:solidFill>
                <a:latin typeface="Sage Text Regular Beta 3" pitchFamily="2" charset="77"/>
                <a:cs typeface="SageText-RegularBeta2"/>
              </a:rPr>
              <a:t>TService</a:t>
            </a:r>
            <a:r>
              <a:rPr lang="de-DE" sz="1400" spc="15" dirty="0">
                <a:solidFill>
                  <a:schemeClr val="tx1">
                    <a:lumMod val="65000"/>
                  </a:schemeClr>
                </a:solidFill>
                <a:latin typeface="Sage Text Regular Beta 3" pitchFamily="2" charset="77"/>
                <a:cs typeface="SageText-RegularBeta2"/>
              </a:rPr>
              <a:t> – Update im bestehenden System </a:t>
            </a:r>
          </a:p>
          <a:p>
            <a:pPr marL="14288" marR="5080" algn="l" defTabSz="914400" hangingPunct="1"/>
            <a:r>
              <a:rPr lang="de-DE" sz="1400" spc="15" dirty="0">
                <a:solidFill>
                  <a:schemeClr val="tx1">
                    <a:lumMod val="65000"/>
                  </a:schemeClr>
                </a:solidFill>
                <a:latin typeface="Sage Text Regular Beta 3" pitchFamily="2" charset="77"/>
                <a:cs typeface="SageText-RegularBeta2"/>
              </a:rPr>
              <a:t>       Aktueller </a:t>
            </a:r>
            <a:r>
              <a:rPr lang="de-DE" sz="1400" spc="15" dirty="0" err="1">
                <a:solidFill>
                  <a:schemeClr val="tx1">
                    <a:lumMod val="65000"/>
                  </a:schemeClr>
                </a:solidFill>
                <a:latin typeface="Sage Text Regular Beta 3" pitchFamily="2" charset="77"/>
                <a:cs typeface="SageText-RegularBeta2"/>
              </a:rPr>
              <a:t>Tservice</a:t>
            </a:r>
            <a:r>
              <a:rPr lang="de-DE" sz="1400" spc="15" dirty="0">
                <a:solidFill>
                  <a:schemeClr val="tx1">
                    <a:lumMod val="65000"/>
                  </a:schemeClr>
                </a:solidFill>
                <a:latin typeface="Sage Text Regular Beta 3" pitchFamily="2" charset="77"/>
                <a:cs typeface="SageText-RegularBeta2"/>
              </a:rPr>
              <a:t>  Version 5.07.0</a:t>
            </a:r>
          </a:p>
          <a:p>
            <a:pPr marL="300038" marR="5080" indent="-285750" algn="l" defTabSz="914400" hangingPunct="1">
              <a:buFont typeface="Arial" panose="020B0604020202020204" pitchFamily="34" charset="0"/>
              <a:buChar char="•"/>
            </a:pPr>
            <a:endParaRPr lang="de-DE" sz="1400" spc="15" dirty="0">
              <a:solidFill>
                <a:schemeClr val="tx1">
                  <a:lumMod val="65000"/>
                </a:schemeClr>
              </a:solidFill>
              <a:latin typeface="Sage Text Regular Beta 3" pitchFamily="2" charset="77"/>
              <a:cs typeface="SageText-RegularBeta2"/>
            </a:endParaRPr>
          </a:p>
          <a:p>
            <a:pPr marL="300038" marR="5080" indent="-285750" algn="l" defTabSz="914400" hangingPunct="1">
              <a:buFont typeface="Arial" panose="020B0604020202020204" pitchFamily="34" charset="0"/>
              <a:buChar char="•"/>
            </a:pPr>
            <a:r>
              <a:rPr lang="de-DE" sz="1400" spc="15" dirty="0">
                <a:solidFill>
                  <a:schemeClr val="tx1">
                    <a:lumMod val="65000"/>
                  </a:schemeClr>
                </a:solidFill>
                <a:latin typeface="Sage Text Regular Beta 3" pitchFamily="2" charset="77"/>
                <a:cs typeface="SageText-RegularBeta2"/>
              </a:rPr>
              <a:t>Keine Änderung an der Anbindung der Zeiterfassungsgeräte an den </a:t>
            </a:r>
            <a:r>
              <a:rPr lang="de-DE" sz="1400" spc="15" dirty="0" err="1">
                <a:solidFill>
                  <a:schemeClr val="tx1">
                    <a:lumMod val="65000"/>
                  </a:schemeClr>
                </a:solidFill>
                <a:latin typeface="Sage Text Regular Beta 3" pitchFamily="2" charset="77"/>
                <a:cs typeface="SageText-RegularBeta2"/>
              </a:rPr>
              <a:t>TService</a:t>
            </a:r>
            <a:r>
              <a:rPr lang="de-DE" sz="1400" spc="15" dirty="0">
                <a:solidFill>
                  <a:schemeClr val="tx1">
                    <a:lumMod val="65000"/>
                  </a:schemeClr>
                </a:solidFill>
                <a:latin typeface="Sage Text Regular Beta 3" pitchFamily="2" charset="77"/>
                <a:cs typeface="SageText-RegularBeta2"/>
              </a:rPr>
              <a:t>  </a:t>
            </a:r>
          </a:p>
          <a:p>
            <a:pPr marL="14288" marR="5080" algn="l" defTabSz="914400" hangingPunct="1"/>
            <a:endParaRPr lang="de-DE" sz="1400" spc="15" dirty="0">
              <a:solidFill>
                <a:schemeClr val="tx1">
                  <a:lumMod val="65000"/>
                </a:schemeClr>
              </a:solidFill>
              <a:latin typeface="Sage Text Regular Beta 3" pitchFamily="2" charset="77"/>
              <a:cs typeface="SageText-RegularBeta2"/>
            </a:endParaRPr>
          </a:p>
          <a:p>
            <a:pPr marL="300038" marR="5080" indent="-285750" algn="l" defTabSz="914400" hangingPunct="1">
              <a:buFont typeface="Arial" panose="020B0604020202020204" pitchFamily="34" charset="0"/>
              <a:buChar char="•"/>
            </a:pPr>
            <a:r>
              <a:rPr lang="de-DE" sz="1400" spc="15" dirty="0">
                <a:solidFill>
                  <a:schemeClr val="tx1">
                    <a:lumMod val="65000"/>
                  </a:schemeClr>
                </a:solidFill>
                <a:latin typeface="Sage Text Regular Beta 3" pitchFamily="2" charset="77"/>
                <a:cs typeface="SageText-RegularBeta2"/>
              </a:rPr>
              <a:t>Mandant im Cloudtime anlegen</a:t>
            </a:r>
          </a:p>
          <a:p>
            <a:pPr marL="300038" marR="5080" indent="-285750" algn="l" defTabSz="914400" hangingPunct="1">
              <a:buFont typeface="Arial" panose="020B0604020202020204" pitchFamily="34" charset="0"/>
              <a:buChar char="•"/>
            </a:pPr>
            <a:endParaRPr lang="de-DE" sz="1400" spc="15" dirty="0">
              <a:solidFill>
                <a:schemeClr val="tx1">
                  <a:lumMod val="65000"/>
                </a:schemeClr>
              </a:solidFill>
              <a:latin typeface="Sage Text Regular Beta 3" pitchFamily="2" charset="77"/>
              <a:cs typeface="SageText-RegularBeta2"/>
            </a:endParaRPr>
          </a:p>
          <a:p>
            <a:pPr marL="300038" marR="5080" indent="-285750" algn="l" defTabSz="914400" hangingPunct="1">
              <a:buFont typeface="Arial" panose="020B0604020202020204" pitchFamily="34" charset="0"/>
              <a:buChar char="•"/>
            </a:pPr>
            <a:r>
              <a:rPr lang="de-DE" sz="1400" spc="15" dirty="0">
                <a:solidFill>
                  <a:schemeClr val="tx1">
                    <a:lumMod val="65000"/>
                  </a:schemeClr>
                </a:solidFill>
                <a:latin typeface="Sage Text Regular Beta 3" pitchFamily="2" charset="77"/>
                <a:cs typeface="SageText-RegularBeta2"/>
              </a:rPr>
              <a:t>CTI Connector installieren</a:t>
            </a:r>
          </a:p>
          <a:p>
            <a:pPr marL="300038" marR="5080" indent="-285750" algn="l" defTabSz="914400" hangingPunct="1">
              <a:buFont typeface="Arial" panose="020B0604020202020204" pitchFamily="34" charset="0"/>
              <a:buChar char="•"/>
            </a:pPr>
            <a:endParaRPr lang="de-DE" sz="1400" spc="15" dirty="0">
              <a:solidFill>
                <a:schemeClr val="bg1">
                  <a:lumMod val="65000"/>
                  <a:lumOff val="35000"/>
                </a:schemeClr>
              </a:solidFill>
              <a:latin typeface="Sage Text Regular Beta 3" pitchFamily="2" charset="77"/>
              <a:cs typeface="SageText-RegularBeta2"/>
            </a:endParaRPr>
          </a:p>
          <a:p>
            <a:pPr marL="300038" marR="5080" indent="-285750" algn="l" defTabSz="914400" hangingPunct="1">
              <a:buFont typeface="Arial" panose="020B0604020202020204" pitchFamily="34" charset="0"/>
              <a:buChar char="•"/>
            </a:pPr>
            <a:r>
              <a:rPr lang="de-DE" sz="1400" b="1" spc="15" dirty="0" err="1">
                <a:solidFill>
                  <a:srgbClr val="00768A"/>
                </a:solidFill>
                <a:latin typeface="Sage Text Regular Beta 3" pitchFamily="2" charset="77"/>
                <a:cs typeface="SageText-RegularBeta2"/>
              </a:rPr>
              <a:t>TService</a:t>
            </a:r>
            <a:r>
              <a:rPr lang="de-DE" sz="1400" b="1" spc="15" dirty="0">
                <a:solidFill>
                  <a:srgbClr val="00768A"/>
                </a:solidFill>
                <a:latin typeface="Sage Text Regular Beta 3" pitchFamily="2" charset="77"/>
                <a:cs typeface="SageText-RegularBeta2"/>
              </a:rPr>
              <a:t> am Mandant registrieren</a:t>
            </a:r>
          </a:p>
          <a:p>
            <a:pPr marL="14288" marR="5080" algn="l" defTabSz="914400" hangingPunct="1"/>
            <a:endParaRPr lang="de-DE" sz="1400" spc="15" dirty="0">
              <a:solidFill>
                <a:schemeClr val="bg1">
                  <a:lumMod val="65000"/>
                  <a:lumOff val="35000"/>
                </a:schemeClr>
              </a:solidFill>
              <a:latin typeface="Sage Text Regular Beta 3" pitchFamily="2" charset="77"/>
              <a:cs typeface="SageText-RegularBeta2"/>
            </a:endParaRPr>
          </a:p>
          <a:p>
            <a:pPr marL="14288" marR="5080" algn="l" defTabSz="914400" hangingPunct="1"/>
            <a:endParaRPr lang="de-DE" sz="1400" spc="15" dirty="0">
              <a:solidFill>
                <a:schemeClr val="bg1">
                  <a:lumMod val="65000"/>
                  <a:lumOff val="35000"/>
                </a:schemeClr>
              </a:solidFill>
              <a:latin typeface="Sage Text Regular Beta 3" pitchFamily="2" charset="77"/>
              <a:cs typeface="SageText-RegularBeta2"/>
            </a:endParaRPr>
          </a:p>
        </p:txBody>
      </p:sp>
    </p:spTree>
    <p:extLst>
      <p:ext uri="{BB962C8B-B14F-4D97-AF65-F5344CB8AC3E}">
        <p14:creationId xmlns:p14="http://schemas.microsoft.com/office/powerpoint/2010/main" val="241203281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99FA5-F849-48F9-7BDD-961CC213B7A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207191-5BA7-627E-67E8-AC77318FE3ED}"/>
              </a:ext>
            </a:extLst>
          </p:cNvPr>
          <p:cNvSpPr>
            <a:spLocks noGrp="1"/>
          </p:cNvSpPr>
          <p:nvPr>
            <p:ph type="sldNum" sz="quarter" idx="10"/>
          </p:nvPr>
        </p:nvSpPr>
        <p:spPr>
          <a:xfrm>
            <a:off x="11178927" y="6369734"/>
            <a:ext cx="597151" cy="365030"/>
          </a:xfrm>
        </p:spPr>
        <p:txBody>
          <a:bodyPr/>
          <a:lstStyle/>
          <a:p>
            <a:r>
              <a:rPr lang="en-US" kern="0">
                <a:solidFill>
                  <a:srgbClr val="00D638"/>
                </a:solidFill>
              </a:rPr>
              <a:t>Seite</a:t>
            </a:r>
            <a:r>
              <a:rPr lang="en-US" kern="0">
                <a:solidFill>
                  <a:srgbClr val="00D638"/>
                </a:solidFill>
                <a:latin typeface="Sage Text Light" panose="02010303040201060103" pitchFamily="2" charset="77"/>
              </a:rPr>
              <a:t> </a:t>
            </a:r>
            <a:fld id="{C801F209-6BE7-4AF7-9211-E3F7558EC97C}" type="slidenum">
              <a:rPr lang="en-GB" kern="0">
                <a:solidFill>
                  <a:srgbClr val="00D638"/>
                </a:solidFill>
                <a:latin typeface="Sage Text Light" panose="02010303040201060103" pitchFamily="2" charset="77"/>
              </a:rPr>
              <a:pPr/>
              <a:t>7</a:t>
            </a:fld>
            <a:endParaRPr lang="en-GB" kern="0">
              <a:solidFill>
                <a:srgbClr val="00D638"/>
              </a:solidFill>
              <a:latin typeface="Sage Text Light" panose="02010303040201060103" pitchFamily="2" charset="77"/>
            </a:endParaRPr>
          </a:p>
        </p:txBody>
      </p:sp>
      <p:pic>
        <p:nvPicPr>
          <p:cNvPr id="4" name="Grafik 3" descr="Ein Bild, das Text, Schrift, Screenshot, Grafiken enthält.&#10;&#10;Automatisch generierte Beschreibung">
            <a:extLst>
              <a:ext uri="{FF2B5EF4-FFF2-40B4-BE49-F238E27FC236}">
                <a16:creationId xmlns:a16="http://schemas.microsoft.com/office/drawing/2014/main" id="{9297F9EF-D281-0443-E588-46A1ADFC4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22" y="6305840"/>
            <a:ext cx="1439222" cy="428924"/>
          </a:xfrm>
          <a:prstGeom prst="rect">
            <a:avLst/>
          </a:prstGeom>
        </p:spPr>
      </p:pic>
      <p:sp>
        <p:nvSpPr>
          <p:cNvPr id="21" name="Rechteck 20">
            <a:extLst>
              <a:ext uri="{FF2B5EF4-FFF2-40B4-BE49-F238E27FC236}">
                <a16:creationId xmlns:a16="http://schemas.microsoft.com/office/drawing/2014/main" id="{BF022B2A-2C09-AD9E-0AFB-DB1EEEA20F4D}"/>
              </a:ext>
            </a:extLst>
          </p:cNvPr>
          <p:cNvSpPr/>
          <p:nvPr/>
        </p:nvSpPr>
        <p:spPr>
          <a:xfrm>
            <a:off x="0" y="5926877"/>
            <a:ext cx="12177446" cy="939800"/>
          </a:xfrm>
          <a:prstGeom prst="rect">
            <a:avLst/>
          </a:prstGeom>
          <a:solidFill>
            <a:schemeClr val="bg1"/>
          </a:solidFill>
          <a:ln w="38100" cap="rnd">
            <a:solidFill>
              <a:schemeClr val="bg1"/>
            </a:solid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10" name="Rechteck 9">
            <a:extLst>
              <a:ext uri="{FF2B5EF4-FFF2-40B4-BE49-F238E27FC236}">
                <a16:creationId xmlns:a16="http://schemas.microsoft.com/office/drawing/2014/main" id="{830B8263-113A-590F-3A80-907D91A38987}"/>
              </a:ext>
            </a:extLst>
          </p:cNvPr>
          <p:cNvSpPr/>
          <p:nvPr/>
        </p:nvSpPr>
        <p:spPr>
          <a:xfrm>
            <a:off x="0" y="0"/>
            <a:ext cx="12177446" cy="939800"/>
          </a:xfrm>
          <a:prstGeom prst="rect">
            <a:avLst/>
          </a:prstGeom>
          <a:solidFill>
            <a:schemeClr val="bg1"/>
          </a:solidFill>
          <a:ln w="38100" cap="rnd">
            <a:solidFill>
              <a:schemeClr val="bg1"/>
            </a:solid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13" name="Titel 11">
            <a:extLst>
              <a:ext uri="{FF2B5EF4-FFF2-40B4-BE49-F238E27FC236}">
                <a16:creationId xmlns:a16="http://schemas.microsoft.com/office/drawing/2014/main" id="{6203C5BD-0302-59DE-7F7F-BEB851C5CBCC}"/>
              </a:ext>
            </a:extLst>
          </p:cNvPr>
          <p:cNvSpPr>
            <a:spLocks noGrp="1"/>
          </p:cNvSpPr>
          <p:nvPr>
            <p:ph type="title"/>
          </p:nvPr>
        </p:nvSpPr>
        <p:spPr>
          <a:xfrm>
            <a:off x="414444" y="171802"/>
            <a:ext cx="11363111" cy="596196"/>
          </a:xfrm>
        </p:spPr>
        <p:txBody>
          <a:bodyPr/>
          <a:lstStyle/>
          <a:p>
            <a:r>
              <a:rPr lang="en-US" sz="2800" dirty="0">
                <a:solidFill>
                  <a:srgbClr val="0098AF"/>
                </a:solidFill>
                <a:latin typeface="Lato" panose="020F0502020204030203" pitchFamily="34" charset="0"/>
              </a:rPr>
              <a:t>Terminals </a:t>
            </a:r>
            <a:r>
              <a:rPr lang="de-DE" b="1"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Lato" panose="020F0502020204030203" pitchFamily="34" charset="0"/>
              </a:rPr>
              <a:t>Bestandsgeräte integrieren</a:t>
            </a:r>
            <a:endParaRPr lang="de-DE" sz="2800" dirty="0">
              <a:solidFill>
                <a:srgbClr val="0098AF"/>
              </a:solidFill>
              <a:latin typeface="Lato Light" panose="020F0302020204030203" pitchFamily="34" charset="0"/>
            </a:endParaRPr>
          </a:p>
        </p:txBody>
      </p:sp>
      <p:pic>
        <p:nvPicPr>
          <p:cNvPr id="14" name="Grafik 13">
            <a:extLst>
              <a:ext uri="{FF2B5EF4-FFF2-40B4-BE49-F238E27FC236}">
                <a16:creationId xmlns:a16="http://schemas.microsoft.com/office/drawing/2014/main" id="{350968E3-E9EC-DF1F-73AA-0368AE9F8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3749" y="8772"/>
            <a:ext cx="1403697" cy="1114876"/>
          </a:xfrm>
          <a:prstGeom prst="rect">
            <a:avLst/>
          </a:prstGeom>
        </p:spPr>
      </p:pic>
      <p:pic>
        <p:nvPicPr>
          <p:cNvPr id="2053" name="Grafik 2052" descr="Ein Bild, das Text, Schrift, Screenshot, Grafiken enthält.&#10;&#10;Automatisch generierte Beschreibung">
            <a:extLst>
              <a:ext uri="{FF2B5EF4-FFF2-40B4-BE49-F238E27FC236}">
                <a16:creationId xmlns:a16="http://schemas.microsoft.com/office/drawing/2014/main" id="{4B04CC3A-A93E-4434-0DF2-AB44DB848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46" y="6306703"/>
            <a:ext cx="1439222" cy="428924"/>
          </a:xfrm>
          <a:prstGeom prst="rect">
            <a:avLst/>
          </a:prstGeom>
        </p:spPr>
      </p:pic>
      <p:grpSp>
        <p:nvGrpSpPr>
          <p:cNvPr id="11" name="Gruppieren 10">
            <a:extLst>
              <a:ext uri="{FF2B5EF4-FFF2-40B4-BE49-F238E27FC236}">
                <a16:creationId xmlns:a16="http://schemas.microsoft.com/office/drawing/2014/main" id="{489BD8B4-03FA-6C0B-DBA3-45F26B66EE99}"/>
              </a:ext>
            </a:extLst>
          </p:cNvPr>
          <p:cNvGrpSpPr/>
          <p:nvPr/>
        </p:nvGrpSpPr>
        <p:grpSpPr>
          <a:xfrm>
            <a:off x="4016266" y="1098463"/>
            <a:ext cx="7951627" cy="4696501"/>
            <a:chOff x="4016266" y="1098463"/>
            <a:chExt cx="7951627" cy="4696501"/>
          </a:xfrm>
        </p:grpSpPr>
        <p:sp>
          <p:nvSpPr>
            <p:cNvPr id="33" name="Rechteck: abgerundete Ecken 32">
              <a:extLst>
                <a:ext uri="{FF2B5EF4-FFF2-40B4-BE49-F238E27FC236}">
                  <a16:creationId xmlns:a16="http://schemas.microsoft.com/office/drawing/2014/main" id="{BC0B0E60-A1D6-130F-0683-D7A3681571BF}"/>
                </a:ext>
              </a:extLst>
            </p:cNvPr>
            <p:cNvSpPr/>
            <p:nvPr/>
          </p:nvSpPr>
          <p:spPr>
            <a:xfrm>
              <a:off x="4019441" y="1098463"/>
              <a:ext cx="3244282" cy="4696501"/>
            </a:xfrm>
            <a:prstGeom prst="roundRect">
              <a:avLst>
                <a:gd name="adj" fmla="val 3290"/>
              </a:avLst>
            </a:prstGeom>
            <a:solidFill>
              <a:schemeClr val="tx1">
                <a:lumMod val="85000"/>
              </a:schemeClr>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25" name="Rechteck: abgerundete Ecken 24">
              <a:extLst>
                <a:ext uri="{FF2B5EF4-FFF2-40B4-BE49-F238E27FC236}">
                  <a16:creationId xmlns:a16="http://schemas.microsoft.com/office/drawing/2014/main" id="{2AC34912-BE0E-267D-48C6-05F604643C68}"/>
                </a:ext>
              </a:extLst>
            </p:cNvPr>
            <p:cNvSpPr/>
            <p:nvPr/>
          </p:nvSpPr>
          <p:spPr>
            <a:xfrm>
              <a:off x="10093987" y="1672288"/>
              <a:ext cx="1873906" cy="4092628"/>
            </a:xfrm>
            <a:prstGeom prst="roundRect">
              <a:avLst>
                <a:gd name="adj" fmla="val 5247"/>
              </a:avLst>
            </a:prstGeom>
            <a:solidFill>
              <a:schemeClr val="tx1">
                <a:lumMod val="85000"/>
              </a:schemeClr>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23" name="Rechteck: abgerundete Ecken 22">
              <a:extLst>
                <a:ext uri="{FF2B5EF4-FFF2-40B4-BE49-F238E27FC236}">
                  <a16:creationId xmlns:a16="http://schemas.microsoft.com/office/drawing/2014/main" id="{43D870A5-3C80-E777-1169-3A409A64A835}"/>
                </a:ext>
              </a:extLst>
            </p:cNvPr>
            <p:cNvSpPr/>
            <p:nvPr/>
          </p:nvSpPr>
          <p:spPr>
            <a:xfrm>
              <a:off x="7821819" y="1672288"/>
              <a:ext cx="1873906" cy="4095926"/>
            </a:xfrm>
            <a:prstGeom prst="roundRect">
              <a:avLst>
                <a:gd name="adj" fmla="val 5247"/>
              </a:avLst>
            </a:prstGeom>
            <a:solidFill>
              <a:schemeClr val="tx1">
                <a:lumMod val="85000"/>
              </a:schemeClr>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47" name="Rechteck 46">
              <a:extLst>
                <a:ext uri="{FF2B5EF4-FFF2-40B4-BE49-F238E27FC236}">
                  <a16:creationId xmlns:a16="http://schemas.microsoft.com/office/drawing/2014/main" id="{EBD9B2B9-3489-9598-AF94-A83E035E1450}"/>
                </a:ext>
              </a:extLst>
            </p:cNvPr>
            <p:cNvSpPr/>
            <p:nvPr/>
          </p:nvSpPr>
          <p:spPr>
            <a:xfrm>
              <a:off x="10253880" y="2227838"/>
              <a:ext cx="1419224" cy="1617466"/>
            </a:xfrm>
            <a:prstGeom prst="rect">
              <a:avLst/>
            </a:prstGeom>
            <a:solidFill>
              <a:srgbClr val="396160"/>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46" name="Ellipse 45">
              <a:extLst>
                <a:ext uri="{FF2B5EF4-FFF2-40B4-BE49-F238E27FC236}">
                  <a16:creationId xmlns:a16="http://schemas.microsoft.com/office/drawing/2014/main" id="{0C65E9DD-F469-DB62-B849-E1EA4B773131}"/>
                </a:ext>
              </a:extLst>
            </p:cNvPr>
            <p:cNvSpPr/>
            <p:nvPr/>
          </p:nvSpPr>
          <p:spPr>
            <a:xfrm>
              <a:off x="10253880" y="2085665"/>
              <a:ext cx="1424760" cy="304800"/>
            </a:xfrm>
            <a:prstGeom prst="ellipse">
              <a:avLst/>
            </a:prstGeom>
            <a:solidFill>
              <a:srgbClr val="315452"/>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pic>
          <p:nvPicPr>
            <p:cNvPr id="32" name="Grafik 31">
              <a:extLst>
                <a:ext uri="{FF2B5EF4-FFF2-40B4-BE49-F238E27FC236}">
                  <a16:creationId xmlns:a16="http://schemas.microsoft.com/office/drawing/2014/main" id="{DE6B2B6B-E451-6DB7-ACFB-B0D49603DE7B}"/>
                </a:ext>
              </a:extLst>
            </p:cNvPr>
            <p:cNvPicPr>
              <a:picLocks noChangeAspect="1"/>
            </p:cNvPicPr>
            <p:nvPr/>
          </p:nvPicPr>
          <p:blipFill>
            <a:blip r:embed="rId5"/>
            <a:stretch>
              <a:fillRect/>
            </a:stretch>
          </p:blipFill>
          <p:spPr>
            <a:xfrm>
              <a:off x="8049095" y="5250040"/>
              <a:ext cx="1419224" cy="369476"/>
            </a:xfrm>
            <a:prstGeom prst="rect">
              <a:avLst/>
            </a:prstGeom>
          </p:spPr>
        </p:pic>
        <p:sp>
          <p:nvSpPr>
            <p:cNvPr id="36" name="Rechteck 35">
              <a:extLst>
                <a:ext uri="{FF2B5EF4-FFF2-40B4-BE49-F238E27FC236}">
                  <a16:creationId xmlns:a16="http://schemas.microsoft.com/office/drawing/2014/main" id="{29E67AE2-3DC9-5B98-95D4-7F9725F884BD}"/>
                </a:ext>
              </a:extLst>
            </p:cNvPr>
            <p:cNvSpPr/>
            <p:nvPr/>
          </p:nvSpPr>
          <p:spPr>
            <a:xfrm>
              <a:off x="8049095" y="4579386"/>
              <a:ext cx="1419224" cy="855391"/>
            </a:xfrm>
            <a:prstGeom prst="rect">
              <a:avLst/>
            </a:prstGeom>
            <a:solidFill>
              <a:srgbClr val="6ABD45"/>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50" name="Ellipse 49">
              <a:extLst>
                <a:ext uri="{FF2B5EF4-FFF2-40B4-BE49-F238E27FC236}">
                  <a16:creationId xmlns:a16="http://schemas.microsoft.com/office/drawing/2014/main" id="{D3C0D120-BD9F-BFA3-8707-68F618F3C52F}"/>
                </a:ext>
              </a:extLst>
            </p:cNvPr>
            <p:cNvSpPr/>
            <p:nvPr/>
          </p:nvSpPr>
          <p:spPr>
            <a:xfrm>
              <a:off x="8049095" y="4412866"/>
              <a:ext cx="1419224" cy="304800"/>
            </a:xfrm>
            <a:prstGeom prst="ellipse">
              <a:avLst/>
            </a:prstGeom>
            <a:solidFill>
              <a:srgbClr val="529756"/>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51" name="Ellipse 50">
              <a:extLst>
                <a:ext uri="{FF2B5EF4-FFF2-40B4-BE49-F238E27FC236}">
                  <a16:creationId xmlns:a16="http://schemas.microsoft.com/office/drawing/2014/main" id="{83415FBC-F906-D74A-99CD-6E8C48AF715C}"/>
                </a:ext>
              </a:extLst>
            </p:cNvPr>
            <p:cNvSpPr/>
            <p:nvPr/>
          </p:nvSpPr>
          <p:spPr>
            <a:xfrm>
              <a:off x="10253880" y="3692904"/>
              <a:ext cx="1419224" cy="304800"/>
            </a:xfrm>
            <a:prstGeom prst="ellipse">
              <a:avLst/>
            </a:prstGeom>
            <a:solidFill>
              <a:srgbClr val="396160"/>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52" name="Textfeld 51">
              <a:extLst>
                <a:ext uri="{FF2B5EF4-FFF2-40B4-BE49-F238E27FC236}">
                  <a16:creationId xmlns:a16="http://schemas.microsoft.com/office/drawing/2014/main" id="{A4A07F1B-741C-534A-0C1F-6D0577DEDEC2}"/>
                </a:ext>
              </a:extLst>
            </p:cNvPr>
            <p:cNvSpPr txBox="1"/>
            <p:nvPr/>
          </p:nvSpPr>
          <p:spPr>
            <a:xfrm>
              <a:off x="10383240" y="2654078"/>
              <a:ext cx="1295400" cy="504625"/>
            </a:xfrm>
            <a:prstGeom prst="rect">
              <a:avLst/>
            </a:prstGeom>
          </p:spPr>
          <p:txBody>
            <a:bodyPr vert="horz" wrap="square" lIns="0" tIns="12065" rIns="0" bIns="0" rtlCol="0">
              <a:spAutoFit/>
            </a:bodyPr>
            <a:lstStyle/>
            <a:p>
              <a:pPr marL="14288" marR="5080" algn="l" defTabSz="914400" hangingPunct="1"/>
              <a:r>
                <a:rPr lang="de-DE" sz="1600" i="0" kern="1200" spc="15" dirty="0">
                  <a:solidFill>
                    <a:srgbClr val="FFFFFF"/>
                  </a:solidFill>
                  <a:latin typeface="Sage Text Regular Beta 3" pitchFamily="2" charset="77"/>
                  <a:ea typeface="+mn-ea"/>
                  <a:cs typeface="SageText-RegularBeta2"/>
                </a:rPr>
                <a:t>Sage HR Suite Zeitwirtschaft</a:t>
              </a:r>
            </a:p>
          </p:txBody>
        </p:sp>
        <p:sp>
          <p:nvSpPr>
            <p:cNvPr id="54" name="Textfeld 53">
              <a:extLst>
                <a:ext uri="{FF2B5EF4-FFF2-40B4-BE49-F238E27FC236}">
                  <a16:creationId xmlns:a16="http://schemas.microsoft.com/office/drawing/2014/main" id="{992F5A2B-F982-4D3E-522E-DEAD091BD066}"/>
                </a:ext>
              </a:extLst>
            </p:cNvPr>
            <p:cNvSpPr txBox="1"/>
            <p:nvPr/>
          </p:nvSpPr>
          <p:spPr>
            <a:xfrm>
              <a:off x="8403264" y="5041278"/>
              <a:ext cx="850741" cy="258404"/>
            </a:xfrm>
            <a:prstGeom prst="rect">
              <a:avLst/>
            </a:prstGeom>
          </p:spPr>
          <p:txBody>
            <a:bodyPr vert="horz" wrap="square" lIns="0" tIns="12065" rIns="0" bIns="0" rtlCol="0">
              <a:spAutoFit/>
            </a:bodyPr>
            <a:lstStyle/>
            <a:p>
              <a:pPr marL="14288" marR="5080" algn="l" defTabSz="914400" hangingPunct="1"/>
              <a:r>
                <a:rPr lang="de-DE" sz="1600" spc="15" dirty="0" err="1">
                  <a:solidFill>
                    <a:srgbClr val="FFFFFF"/>
                  </a:solidFill>
                  <a:latin typeface="Sage Text Regular Beta 3" pitchFamily="2" charset="77"/>
                  <a:cs typeface="SageText-RegularBeta2"/>
                </a:rPr>
                <a:t>Datahub</a:t>
              </a:r>
              <a:endParaRPr lang="de-DE" sz="1600" i="0" kern="1200" spc="15" dirty="0">
                <a:solidFill>
                  <a:srgbClr val="FFFFFF"/>
                </a:solidFill>
                <a:latin typeface="Sage Text Regular Beta 3" pitchFamily="2" charset="77"/>
                <a:ea typeface="+mn-ea"/>
                <a:cs typeface="SageText-RegularBeta2"/>
              </a:endParaRPr>
            </a:p>
          </p:txBody>
        </p:sp>
        <p:pic>
          <p:nvPicPr>
            <p:cNvPr id="56" name="Grafik 55">
              <a:extLst>
                <a:ext uri="{FF2B5EF4-FFF2-40B4-BE49-F238E27FC236}">
                  <a16:creationId xmlns:a16="http://schemas.microsoft.com/office/drawing/2014/main" id="{37AC05BC-3AAA-BFDD-95B1-52A476AB229D}"/>
                </a:ext>
              </a:extLst>
            </p:cNvPr>
            <p:cNvPicPr>
              <a:picLocks noChangeAspect="1"/>
            </p:cNvPicPr>
            <p:nvPr/>
          </p:nvPicPr>
          <p:blipFill>
            <a:blip r:embed="rId6"/>
            <a:srcRect l="7260" t="9463" r="10762" b="6196"/>
            <a:stretch/>
          </p:blipFill>
          <p:spPr>
            <a:xfrm>
              <a:off x="4289016" y="4551355"/>
              <a:ext cx="1300392" cy="868483"/>
            </a:xfrm>
            <a:prstGeom prst="rect">
              <a:avLst/>
            </a:prstGeom>
          </p:spPr>
        </p:pic>
        <p:cxnSp>
          <p:nvCxnSpPr>
            <p:cNvPr id="5" name="Gerade Verbindung mit Pfeil 4">
              <a:extLst>
                <a:ext uri="{FF2B5EF4-FFF2-40B4-BE49-F238E27FC236}">
                  <a16:creationId xmlns:a16="http://schemas.microsoft.com/office/drawing/2014/main" id="{6D802C39-EA12-7838-6684-A08B2ACF88C9}"/>
                </a:ext>
              </a:extLst>
            </p:cNvPr>
            <p:cNvCxnSpPr>
              <a:cxnSpLocks/>
            </p:cNvCxnSpPr>
            <p:nvPr/>
          </p:nvCxnSpPr>
          <p:spPr>
            <a:xfrm>
              <a:off x="9471087" y="5041278"/>
              <a:ext cx="773680" cy="0"/>
            </a:xfrm>
            <a:prstGeom prst="straightConnector1">
              <a:avLst/>
            </a:prstGeom>
            <a:ln w="38100" cap="rnd">
              <a:solidFill>
                <a:schemeClr val="bg2"/>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7" name="Gerade Verbindung mit Pfeil 6">
              <a:extLst>
                <a:ext uri="{FF2B5EF4-FFF2-40B4-BE49-F238E27FC236}">
                  <a16:creationId xmlns:a16="http://schemas.microsoft.com/office/drawing/2014/main" id="{04DC9DCA-1CA5-F4A1-237D-C0F030202590}"/>
                </a:ext>
              </a:extLst>
            </p:cNvPr>
            <p:cNvCxnSpPr>
              <a:cxnSpLocks/>
            </p:cNvCxnSpPr>
            <p:nvPr/>
          </p:nvCxnSpPr>
          <p:spPr>
            <a:xfrm flipH="1">
              <a:off x="9471087" y="5204098"/>
              <a:ext cx="734951" cy="0"/>
            </a:xfrm>
            <a:prstGeom prst="straightConnector1">
              <a:avLst/>
            </a:prstGeom>
            <a:ln w="38100" cap="rnd">
              <a:solidFill>
                <a:schemeClr val="bg2"/>
              </a:solidFill>
              <a:prstDash val="sysDash"/>
              <a:tailEnd type="triangle"/>
            </a:ln>
            <a:effectLst/>
          </p:spPr>
          <p:style>
            <a:lnRef idx="2">
              <a:schemeClr val="accent1"/>
            </a:lnRef>
            <a:fillRef idx="0">
              <a:schemeClr val="accent1"/>
            </a:fillRef>
            <a:effectRef idx="1">
              <a:schemeClr val="accent1"/>
            </a:effectRef>
            <a:fontRef idx="minor">
              <a:schemeClr val="tx1"/>
            </a:fontRef>
          </p:style>
        </p:cxnSp>
        <p:pic>
          <p:nvPicPr>
            <p:cNvPr id="2" name="Grafik 1">
              <a:extLst>
                <a:ext uri="{FF2B5EF4-FFF2-40B4-BE49-F238E27FC236}">
                  <a16:creationId xmlns:a16="http://schemas.microsoft.com/office/drawing/2014/main" id="{44939430-8FA9-7FA0-1E41-78E79ED35814}"/>
                </a:ext>
              </a:extLst>
            </p:cNvPr>
            <p:cNvPicPr>
              <a:picLocks noChangeAspect="1"/>
            </p:cNvPicPr>
            <p:nvPr/>
          </p:nvPicPr>
          <p:blipFill>
            <a:blip r:embed="rId5"/>
            <a:stretch>
              <a:fillRect/>
            </a:stretch>
          </p:blipFill>
          <p:spPr>
            <a:xfrm>
              <a:off x="10253880" y="5213181"/>
              <a:ext cx="1419224" cy="369476"/>
            </a:xfrm>
            <a:prstGeom prst="rect">
              <a:avLst/>
            </a:prstGeom>
          </p:spPr>
        </p:pic>
        <p:sp>
          <p:nvSpPr>
            <p:cNvPr id="6" name="Rechteck 5">
              <a:extLst>
                <a:ext uri="{FF2B5EF4-FFF2-40B4-BE49-F238E27FC236}">
                  <a16:creationId xmlns:a16="http://schemas.microsoft.com/office/drawing/2014/main" id="{60B655A8-2E3A-21B1-8996-5DF3603ADC6C}"/>
                </a:ext>
              </a:extLst>
            </p:cNvPr>
            <p:cNvSpPr/>
            <p:nvPr/>
          </p:nvSpPr>
          <p:spPr>
            <a:xfrm>
              <a:off x="10257678" y="4697048"/>
              <a:ext cx="1419224" cy="710967"/>
            </a:xfrm>
            <a:prstGeom prst="rect">
              <a:avLst/>
            </a:prstGeom>
            <a:solidFill>
              <a:srgbClr val="6ABD45"/>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8" name="Ellipse 7">
              <a:extLst>
                <a:ext uri="{FF2B5EF4-FFF2-40B4-BE49-F238E27FC236}">
                  <a16:creationId xmlns:a16="http://schemas.microsoft.com/office/drawing/2014/main" id="{6184A3E3-17FD-2F0F-874B-3BB88170485A}"/>
                </a:ext>
              </a:extLst>
            </p:cNvPr>
            <p:cNvSpPr/>
            <p:nvPr/>
          </p:nvSpPr>
          <p:spPr>
            <a:xfrm>
              <a:off x="10257678" y="4556048"/>
              <a:ext cx="1419224" cy="304800"/>
            </a:xfrm>
            <a:prstGeom prst="ellipse">
              <a:avLst/>
            </a:prstGeom>
            <a:solidFill>
              <a:srgbClr val="529756"/>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9" name="Textfeld 8">
              <a:extLst>
                <a:ext uri="{FF2B5EF4-FFF2-40B4-BE49-F238E27FC236}">
                  <a16:creationId xmlns:a16="http://schemas.microsoft.com/office/drawing/2014/main" id="{EE56DD75-006F-4EC0-59C2-EA1A22AFB20C}"/>
                </a:ext>
              </a:extLst>
            </p:cNvPr>
            <p:cNvSpPr txBox="1"/>
            <p:nvPr/>
          </p:nvSpPr>
          <p:spPr>
            <a:xfrm>
              <a:off x="10542898" y="4915213"/>
              <a:ext cx="976084" cy="504625"/>
            </a:xfrm>
            <a:prstGeom prst="rect">
              <a:avLst/>
            </a:prstGeom>
          </p:spPr>
          <p:txBody>
            <a:bodyPr vert="horz" wrap="square" lIns="0" tIns="12065" rIns="0" bIns="0" rtlCol="0">
              <a:spAutoFit/>
            </a:bodyPr>
            <a:lstStyle/>
            <a:p>
              <a:pPr marL="14288" marR="5080" algn="l" defTabSz="914400" hangingPunct="1"/>
              <a:r>
                <a:rPr lang="de-DE" sz="1600" spc="15" dirty="0">
                  <a:solidFill>
                    <a:srgbClr val="FFFFFF"/>
                  </a:solidFill>
                  <a:latin typeface="Sage Text Regular Beta 3" pitchFamily="2" charset="77"/>
                  <a:cs typeface="SageText-RegularBeta2"/>
                </a:rPr>
                <a:t>CTI Connector</a:t>
              </a:r>
              <a:endParaRPr lang="de-DE" sz="1600" i="0" kern="1200" spc="15" dirty="0">
                <a:solidFill>
                  <a:srgbClr val="FFFFFF"/>
                </a:solidFill>
                <a:latin typeface="Sage Text Regular Beta 3" pitchFamily="2" charset="77"/>
                <a:ea typeface="+mn-ea"/>
                <a:cs typeface="SageText-RegularBeta2"/>
              </a:endParaRPr>
            </a:p>
          </p:txBody>
        </p:sp>
        <p:pic>
          <p:nvPicPr>
            <p:cNvPr id="18" name="Grafik 17">
              <a:extLst>
                <a:ext uri="{FF2B5EF4-FFF2-40B4-BE49-F238E27FC236}">
                  <a16:creationId xmlns:a16="http://schemas.microsoft.com/office/drawing/2014/main" id="{A298F8C1-9CCF-C499-F6BF-F577EB7FCFE1}"/>
                </a:ext>
              </a:extLst>
            </p:cNvPr>
            <p:cNvPicPr>
              <a:picLocks noChangeAspect="1"/>
            </p:cNvPicPr>
            <p:nvPr/>
          </p:nvPicPr>
          <p:blipFill>
            <a:blip r:embed="rId5"/>
            <a:stretch>
              <a:fillRect/>
            </a:stretch>
          </p:blipFill>
          <p:spPr>
            <a:xfrm>
              <a:off x="8051863" y="4306282"/>
              <a:ext cx="1419224" cy="369476"/>
            </a:xfrm>
            <a:prstGeom prst="rect">
              <a:avLst/>
            </a:prstGeom>
          </p:spPr>
        </p:pic>
        <p:sp>
          <p:nvSpPr>
            <p:cNvPr id="19" name="Rechteck 18">
              <a:extLst>
                <a:ext uri="{FF2B5EF4-FFF2-40B4-BE49-F238E27FC236}">
                  <a16:creationId xmlns:a16="http://schemas.microsoft.com/office/drawing/2014/main" id="{2C7A8823-1296-2301-D5FA-11A16DE98FC0}"/>
                </a:ext>
              </a:extLst>
            </p:cNvPr>
            <p:cNvSpPr/>
            <p:nvPr/>
          </p:nvSpPr>
          <p:spPr>
            <a:xfrm>
              <a:off x="8045513" y="2245926"/>
              <a:ext cx="1419224" cy="2245094"/>
            </a:xfrm>
            <a:prstGeom prst="rect">
              <a:avLst/>
            </a:prstGeom>
            <a:solidFill>
              <a:srgbClr val="6ABD45"/>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20" name="Ellipse 19">
              <a:extLst>
                <a:ext uri="{FF2B5EF4-FFF2-40B4-BE49-F238E27FC236}">
                  <a16:creationId xmlns:a16="http://schemas.microsoft.com/office/drawing/2014/main" id="{E21578CD-DBAF-BC1C-8033-104DAAF851C9}"/>
                </a:ext>
              </a:extLst>
            </p:cNvPr>
            <p:cNvSpPr/>
            <p:nvPr/>
          </p:nvSpPr>
          <p:spPr>
            <a:xfrm>
              <a:off x="8049095" y="2094091"/>
              <a:ext cx="1419224" cy="304800"/>
            </a:xfrm>
            <a:prstGeom prst="ellipse">
              <a:avLst/>
            </a:prstGeom>
            <a:solidFill>
              <a:srgbClr val="529756"/>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22" name="Textfeld 21">
              <a:extLst>
                <a:ext uri="{FF2B5EF4-FFF2-40B4-BE49-F238E27FC236}">
                  <a16:creationId xmlns:a16="http://schemas.microsoft.com/office/drawing/2014/main" id="{9DBB8AAA-963C-3F30-EF18-C0350A1BA4AD}"/>
                </a:ext>
              </a:extLst>
            </p:cNvPr>
            <p:cNvSpPr txBox="1"/>
            <p:nvPr/>
          </p:nvSpPr>
          <p:spPr>
            <a:xfrm>
              <a:off x="8185459" y="2642500"/>
              <a:ext cx="1188720" cy="1366400"/>
            </a:xfrm>
            <a:prstGeom prst="rect">
              <a:avLst/>
            </a:prstGeom>
          </p:spPr>
          <p:txBody>
            <a:bodyPr vert="horz" wrap="square" lIns="0" tIns="12065" rIns="0" bIns="0" rtlCol="0">
              <a:spAutoFit/>
            </a:bodyPr>
            <a:lstStyle/>
            <a:p>
              <a:pPr marL="14288" marR="5080" algn="l" defTabSz="914400" hangingPunct="1"/>
              <a:r>
                <a:rPr lang="de-DE" sz="1600" spc="15" dirty="0">
                  <a:solidFill>
                    <a:srgbClr val="FFFFFF"/>
                  </a:solidFill>
                  <a:latin typeface="Sage Text Regular Beta 3" pitchFamily="2" charset="77"/>
                  <a:cs typeface="SageText-RegularBeta2"/>
                </a:rPr>
                <a:t>   Mandant</a:t>
              </a:r>
            </a:p>
            <a:p>
              <a:pPr marL="14288" marR="5080" algn="l" defTabSz="914400" hangingPunct="1"/>
              <a:endParaRPr lang="de-DE" sz="1200" spc="15" dirty="0">
                <a:solidFill>
                  <a:srgbClr val="FFFFFF"/>
                </a:solidFill>
                <a:latin typeface="Sage Text Regular Beta 3" pitchFamily="2" charset="77"/>
                <a:cs typeface="SageText-RegularBeta2"/>
              </a:endParaRPr>
            </a:p>
            <a:p>
              <a:pPr marL="14288" marR="5080" algn="l" defTabSz="914400" hangingPunct="1"/>
              <a:endParaRPr lang="de-DE" sz="1200" i="0" kern="1200" spc="15" dirty="0">
                <a:solidFill>
                  <a:srgbClr val="FFFFFF"/>
                </a:solidFill>
                <a:latin typeface="Sage Text Regular Beta 3" pitchFamily="2" charset="77"/>
                <a:ea typeface="+mn-ea"/>
                <a:cs typeface="SageText-RegularBeta2"/>
              </a:endParaRPr>
            </a:p>
            <a:p>
              <a:pPr marL="14288" marR="5080" algn="l" defTabSz="914400" hangingPunct="1"/>
              <a:r>
                <a:rPr lang="de-DE" sz="1200" i="0" kern="1200" spc="15" dirty="0">
                  <a:solidFill>
                    <a:srgbClr val="FFFFFF"/>
                  </a:solidFill>
                  <a:latin typeface="Sage Text Regular Beta 3" pitchFamily="2" charset="77"/>
                  <a:ea typeface="+mn-ea"/>
                  <a:cs typeface="SageText-RegularBeta2"/>
                </a:rPr>
                <a:t>Management</a:t>
              </a:r>
            </a:p>
            <a:p>
              <a:pPr marL="14288" marR="5080" algn="l" defTabSz="914400" hangingPunct="1"/>
              <a:r>
                <a:rPr lang="de-DE" sz="1200" spc="15" dirty="0">
                  <a:solidFill>
                    <a:srgbClr val="FFFFFF"/>
                  </a:solidFill>
                  <a:latin typeface="Sage Text Regular Beta 3" pitchFamily="2" charset="77"/>
                  <a:cs typeface="SageText-RegularBeta2"/>
                </a:rPr>
                <a:t>- Geräte</a:t>
              </a:r>
            </a:p>
            <a:p>
              <a:pPr marL="14288" marR="5080" algn="l" defTabSz="914400" hangingPunct="1"/>
              <a:r>
                <a:rPr lang="de-DE" sz="1200" i="0" kern="1200" spc="15" dirty="0">
                  <a:solidFill>
                    <a:srgbClr val="FFFFFF"/>
                  </a:solidFill>
                  <a:latin typeface="Sage Text Regular Beta 3" pitchFamily="2" charset="77"/>
                  <a:ea typeface="+mn-ea"/>
                  <a:cs typeface="SageText-RegularBeta2"/>
                </a:rPr>
                <a:t>- Apps</a:t>
              </a:r>
            </a:p>
            <a:p>
              <a:pPr marL="14288" marR="5080" algn="l" defTabSz="914400" hangingPunct="1"/>
              <a:r>
                <a:rPr lang="de-DE" sz="1200" spc="15" dirty="0">
                  <a:solidFill>
                    <a:srgbClr val="FFFFFF"/>
                  </a:solidFill>
                  <a:latin typeface="Sage Text Regular Beta 3" pitchFamily="2" charset="77"/>
                  <a:cs typeface="SageText-RegularBeta2"/>
                </a:rPr>
                <a:t>- Zutrittskontrolle</a:t>
              </a:r>
              <a:endParaRPr lang="de-DE" sz="1200" i="0" kern="1200" spc="15" dirty="0">
                <a:solidFill>
                  <a:srgbClr val="FFFFFF"/>
                </a:solidFill>
                <a:latin typeface="Sage Text Regular Beta 3" pitchFamily="2" charset="77"/>
                <a:ea typeface="+mn-ea"/>
                <a:cs typeface="SageText-RegularBeta2"/>
              </a:endParaRPr>
            </a:p>
          </p:txBody>
        </p:sp>
        <p:sp>
          <p:nvSpPr>
            <p:cNvPr id="24" name="Textfeld 23">
              <a:extLst>
                <a:ext uri="{FF2B5EF4-FFF2-40B4-BE49-F238E27FC236}">
                  <a16:creationId xmlns:a16="http://schemas.microsoft.com/office/drawing/2014/main" id="{82E7F596-2FA8-4442-0E20-317E609A7C3E}"/>
                </a:ext>
              </a:extLst>
            </p:cNvPr>
            <p:cNvSpPr txBox="1"/>
            <p:nvPr/>
          </p:nvSpPr>
          <p:spPr>
            <a:xfrm>
              <a:off x="8371257" y="1655032"/>
              <a:ext cx="817123" cy="443070"/>
            </a:xfrm>
            <a:prstGeom prst="rect">
              <a:avLst/>
            </a:prstGeom>
          </p:spPr>
          <p:txBody>
            <a:bodyPr vert="horz" wrap="square" lIns="0" tIns="12065" rIns="0" bIns="0" rtlCol="0">
              <a:spAutoFit/>
            </a:bodyPr>
            <a:lstStyle/>
            <a:p>
              <a:pPr marL="14288" marR="5080" algn="l" defTabSz="914400" hangingPunct="1"/>
              <a:r>
                <a:rPr lang="de-DE" sz="1400" i="0" kern="1200" spc="15" dirty="0">
                  <a:solidFill>
                    <a:schemeClr val="bg1">
                      <a:lumMod val="65000"/>
                      <a:lumOff val="35000"/>
                    </a:schemeClr>
                  </a:solidFill>
                  <a:latin typeface="Sage Text Regular Beta 3" pitchFamily="2" charset="77"/>
                  <a:ea typeface="+mn-ea"/>
                  <a:cs typeface="SageText-RegularBeta2"/>
                </a:rPr>
                <a:t>Cloudtime</a:t>
              </a:r>
            </a:p>
            <a:p>
              <a:pPr marL="14288" marR="5080" algn="l" defTabSz="914400" hangingPunct="1"/>
              <a:r>
                <a:rPr lang="de-DE" sz="1400" spc="15" dirty="0">
                  <a:solidFill>
                    <a:schemeClr val="bg1">
                      <a:lumMod val="65000"/>
                      <a:lumOff val="35000"/>
                    </a:schemeClr>
                  </a:solidFill>
                  <a:latin typeface="Sage Text Regular Beta 3" pitchFamily="2" charset="77"/>
                  <a:cs typeface="SageText-RegularBeta2"/>
                </a:rPr>
                <a:t>Server</a:t>
              </a:r>
              <a:endParaRPr lang="de-DE" sz="1400" i="0" kern="1200" spc="15" dirty="0">
                <a:solidFill>
                  <a:schemeClr val="bg1">
                    <a:lumMod val="65000"/>
                    <a:lumOff val="35000"/>
                  </a:schemeClr>
                </a:solidFill>
                <a:latin typeface="Sage Text Regular Beta 3" pitchFamily="2" charset="77"/>
                <a:ea typeface="+mn-ea"/>
                <a:cs typeface="SageText-RegularBeta2"/>
              </a:endParaRPr>
            </a:p>
          </p:txBody>
        </p:sp>
        <p:cxnSp>
          <p:nvCxnSpPr>
            <p:cNvPr id="28" name="Gerade Verbindung mit Pfeil 27">
              <a:extLst>
                <a:ext uri="{FF2B5EF4-FFF2-40B4-BE49-F238E27FC236}">
                  <a16:creationId xmlns:a16="http://schemas.microsoft.com/office/drawing/2014/main" id="{56A06F25-12DA-6AA5-B1E6-6B67FEC21D1E}"/>
                </a:ext>
              </a:extLst>
            </p:cNvPr>
            <p:cNvCxnSpPr>
              <a:cxnSpLocks/>
            </p:cNvCxnSpPr>
            <p:nvPr/>
          </p:nvCxnSpPr>
          <p:spPr>
            <a:xfrm flipV="1">
              <a:off x="10973727" y="3991699"/>
              <a:ext cx="0" cy="697606"/>
            </a:xfrm>
            <a:prstGeom prst="straightConnector1">
              <a:avLst/>
            </a:prstGeom>
            <a:ln w="38100" cap="rnd">
              <a:solidFill>
                <a:schemeClr val="bg2"/>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1" name="Textfeld 30">
              <a:extLst>
                <a:ext uri="{FF2B5EF4-FFF2-40B4-BE49-F238E27FC236}">
                  <a16:creationId xmlns:a16="http://schemas.microsoft.com/office/drawing/2014/main" id="{4ED64B18-5343-48EE-9361-C85E6272E4CB}"/>
                </a:ext>
              </a:extLst>
            </p:cNvPr>
            <p:cNvSpPr txBox="1"/>
            <p:nvPr/>
          </p:nvSpPr>
          <p:spPr>
            <a:xfrm>
              <a:off x="10244767" y="4180040"/>
              <a:ext cx="728960" cy="227626"/>
            </a:xfrm>
            <a:prstGeom prst="rect">
              <a:avLst/>
            </a:prstGeom>
          </p:spPr>
          <p:txBody>
            <a:bodyPr vert="horz" wrap="square" lIns="0" tIns="12065" rIns="0" bIns="0" rtlCol="0">
              <a:spAutoFit/>
            </a:bodyPr>
            <a:lstStyle/>
            <a:p>
              <a:pPr marL="14288" marR="5080" algn="l" defTabSz="914400" hangingPunct="1"/>
              <a:r>
                <a:rPr lang="de-DE" sz="1400" spc="15" dirty="0">
                  <a:solidFill>
                    <a:schemeClr val="bg1">
                      <a:lumMod val="65000"/>
                      <a:lumOff val="35000"/>
                    </a:schemeClr>
                  </a:solidFill>
                  <a:latin typeface="Sage Text Regular Beta 3" pitchFamily="2" charset="77"/>
                  <a:cs typeface="SageText-RegularBeta2"/>
                </a:rPr>
                <a:t>Sage API</a:t>
              </a:r>
              <a:endParaRPr lang="de-DE" sz="1400" i="0" kern="1200" spc="15" dirty="0">
                <a:solidFill>
                  <a:schemeClr val="bg1">
                    <a:lumMod val="65000"/>
                    <a:lumOff val="35000"/>
                  </a:schemeClr>
                </a:solidFill>
                <a:latin typeface="Sage Text Regular Beta 3" pitchFamily="2" charset="77"/>
                <a:ea typeface="+mn-ea"/>
                <a:cs typeface="SageText-RegularBeta2"/>
              </a:endParaRPr>
            </a:p>
          </p:txBody>
        </p:sp>
        <p:pic>
          <p:nvPicPr>
            <p:cNvPr id="34" name="Grafik 33">
              <a:extLst>
                <a:ext uri="{FF2B5EF4-FFF2-40B4-BE49-F238E27FC236}">
                  <a16:creationId xmlns:a16="http://schemas.microsoft.com/office/drawing/2014/main" id="{ED70A18E-E8A5-E5A3-222C-CD5DDB936A5A}"/>
                </a:ext>
              </a:extLst>
            </p:cNvPr>
            <p:cNvPicPr>
              <a:picLocks noChangeAspect="1"/>
            </p:cNvPicPr>
            <p:nvPr/>
          </p:nvPicPr>
          <p:blipFill>
            <a:blip r:embed="rId5"/>
            <a:stretch>
              <a:fillRect/>
            </a:stretch>
          </p:blipFill>
          <p:spPr>
            <a:xfrm>
              <a:off x="5742264" y="5175260"/>
              <a:ext cx="1419224" cy="369476"/>
            </a:xfrm>
            <a:prstGeom prst="rect">
              <a:avLst/>
            </a:prstGeom>
          </p:spPr>
        </p:pic>
        <p:sp>
          <p:nvSpPr>
            <p:cNvPr id="35" name="Rechteck 34">
              <a:extLst>
                <a:ext uri="{FF2B5EF4-FFF2-40B4-BE49-F238E27FC236}">
                  <a16:creationId xmlns:a16="http://schemas.microsoft.com/office/drawing/2014/main" id="{FB285685-A8F1-2C48-1AFF-169BC0B85939}"/>
                </a:ext>
              </a:extLst>
            </p:cNvPr>
            <p:cNvSpPr/>
            <p:nvPr/>
          </p:nvSpPr>
          <p:spPr>
            <a:xfrm>
              <a:off x="5746062" y="4659127"/>
              <a:ext cx="1419224" cy="710967"/>
            </a:xfrm>
            <a:prstGeom prst="rect">
              <a:avLst/>
            </a:prstGeom>
            <a:solidFill>
              <a:srgbClr val="6ABD45"/>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37" name="Ellipse 36">
              <a:extLst>
                <a:ext uri="{FF2B5EF4-FFF2-40B4-BE49-F238E27FC236}">
                  <a16:creationId xmlns:a16="http://schemas.microsoft.com/office/drawing/2014/main" id="{50E61AC7-2F7C-7AB1-2FD1-D40CA3DF6602}"/>
                </a:ext>
              </a:extLst>
            </p:cNvPr>
            <p:cNvSpPr/>
            <p:nvPr/>
          </p:nvSpPr>
          <p:spPr>
            <a:xfrm>
              <a:off x="5746062" y="4518127"/>
              <a:ext cx="1419224" cy="304800"/>
            </a:xfrm>
            <a:prstGeom prst="ellipse">
              <a:avLst/>
            </a:prstGeom>
            <a:solidFill>
              <a:srgbClr val="529756"/>
            </a:solidFill>
            <a:ln w="38100" cap="rnd">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48" name="Textfeld 47">
              <a:extLst>
                <a:ext uri="{FF2B5EF4-FFF2-40B4-BE49-F238E27FC236}">
                  <a16:creationId xmlns:a16="http://schemas.microsoft.com/office/drawing/2014/main" id="{A4C6CA1F-A246-8E84-C884-CFD2F1B0A88C}"/>
                </a:ext>
              </a:extLst>
            </p:cNvPr>
            <p:cNvSpPr txBox="1"/>
            <p:nvPr/>
          </p:nvSpPr>
          <p:spPr>
            <a:xfrm>
              <a:off x="4141733" y="4102179"/>
              <a:ext cx="2240678" cy="227626"/>
            </a:xfrm>
            <a:prstGeom prst="rect">
              <a:avLst/>
            </a:prstGeom>
          </p:spPr>
          <p:txBody>
            <a:bodyPr vert="horz" wrap="square" lIns="0" tIns="12065" rIns="0" bIns="0" rtlCol="0">
              <a:spAutoFit/>
            </a:bodyPr>
            <a:lstStyle/>
            <a:p>
              <a:pPr marL="14288" marR="5080" algn="l" defTabSz="914400" hangingPunct="1"/>
              <a:r>
                <a:rPr lang="de-DE" sz="1400" spc="15" dirty="0">
                  <a:solidFill>
                    <a:schemeClr val="bg1">
                      <a:lumMod val="65000"/>
                      <a:lumOff val="35000"/>
                    </a:schemeClr>
                  </a:solidFill>
                  <a:latin typeface="Sage Text Regular Beta 3" pitchFamily="2" charset="77"/>
                  <a:cs typeface="SageText-RegularBeta2"/>
                </a:rPr>
                <a:t>Timi2 / </a:t>
              </a:r>
              <a:r>
                <a:rPr lang="de-DE" sz="1400" spc="15" dirty="0" err="1">
                  <a:solidFill>
                    <a:schemeClr val="bg1">
                      <a:lumMod val="65000"/>
                      <a:lumOff val="35000"/>
                    </a:schemeClr>
                  </a:solidFill>
                  <a:latin typeface="Sage Text Regular Beta 3" pitchFamily="2" charset="77"/>
                  <a:cs typeface="SageText-RegularBeta2"/>
                </a:rPr>
                <a:t>TimiPro</a:t>
              </a:r>
              <a:r>
                <a:rPr lang="de-DE" sz="1400" spc="15" dirty="0">
                  <a:solidFill>
                    <a:schemeClr val="bg1">
                      <a:lumMod val="65000"/>
                      <a:lumOff val="35000"/>
                    </a:schemeClr>
                  </a:solidFill>
                  <a:latin typeface="Sage Text Regular Beta 3" pitchFamily="2" charset="77"/>
                  <a:cs typeface="SageText-RegularBeta2"/>
                </a:rPr>
                <a:t> / </a:t>
              </a:r>
              <a:r>
                <a:rPr lang="de-DE" sz="1400" spc="15" dirty="0" err="1">
                  <a:solidFill>
                    <a:schemeClr val="bg1">
                      <a:lumMod val="65000"/>
                      <a:lumOff val="35000"/>
                    </a:schemeClr>
                  </a:solidFill>
                  <a:latin typeface="Sage Text Regular Beta 3" pitchFamily="2" charset="77"/>
                  <a:cs typeface="SageText-RegularBeta2"/>
                </a:rPr>
                <a:t>Datafox</a:t>
              </a:r>
              <a:endParaRPr lang="de-DE" sz="1400" i="0" kern="1200" spc="15" dirty="0">
                <a:solidFill>
                  <a:schemeClr val="bg1">
                    <a:lumMod val="65000"/>
                    <a:lumOff val="35000"/>
                  </a:schemeClr>
                </a:solidFill>
                <a:latin typeface="Sage Text Regular Beta 3" pitchFamily="2" charset="77"/>
                <a:ea typeface="+mn-ea"/>
                <a:cs typeface="SageText-RegularBeta2"/>
              </a:endParaRPr>
            </a:p>
          </p:txBody>
        </p:sp>
        <p:cxnSp>
          <p:nvCxnSpPr>
            <p:cNvPr id="2056" name="Gerade Verbindung mit Pfeil 2055">
              <a:extLst>
                <a:ext uri="{FF2B5EF4-FFF2-40B4-BE49-F238E27FC236}">
                  <a16:creationId xmlns:a16="http://schemas.microsoft.com/office/drawing/2014/main" id="{C293739D-6EA7-146E-ED84-4045D6451B4C}"/>
                </a:ext>
              </a:extLst>
            </p:cNvPr>
            <p:cNvCxnSpPr>
              <a:cxnSpLocks/>
            </p:cNvCxnSpPr>
            <p:nvPr/>
          </p:nvCxnSpPr>
          <p:spPr>
            <a:xfrm>
              <a:off x="7205663" y="5126710"/>
              <a:ext cx="820736" cy="0"/>
            </a:xfrm>
            <a:prstGeom prst="straightConnector1">
              <a:avLst/>
            </a:prstGeom>
            <a:ln w="38100" cap="rnd">
              <a:solidFill>
                <a:schemeClr val="bg2"/>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2057" name="Gerade Verbindung mit Pfeil 2056">
              <a:extLst>
                <a:ext uri="{FF2B5EF4-FFF2-40B4-BE49-F238E27FC236}">
                  <a16:creationId xmlns:a16="http://schemas.microsoft.com/office/drawing/2014/main" id="{AACCE2C6-6857-EB42-EFB2-11CF55C2505E}"/>
                </a:ext>
              </a:extLst>
            </p:cNvPr>
            <p:cNvCxnSpPr>
              <a:cxnSpLocks/>
            </p:cNvCxnSpPr>
            <p:nvPr/>
          </p:nvCxnSpPr>
          <p:spPr>
            <a:xfrm flipH="1">
              <a:off x="7161488" y="5276697"/>
              <a:ext cx="864911" cy="0"/>
            </a:xfrm>
            <a:prstGeom prst="straightConnector1">
              <a:avLst/>
            </a:prstGeom>
            <a:ln w="38100" cap="rnd">
              <a:solidFill>
                <a:schemeClr val="bg2"/>
              </a:solidFill>
              <a:prstDash val="sysDash"/>
              <a:tailEnd type="triangle"/>
            </a:ln>
            <a:effectLst/>
          </p:spPr>
          <p:style>
            <a:lnRef idx="2">
              <a:schemeClr val="accent1"/>
            </a:lnRef>
            <a:fillRef idx="0">
              <a:schemeClr val="accent1"/>
            </a:fillRef>
            <a:effectRef idx="1">
              <a:schemeClr val="accent1"/>
            </a:effectRef>
            <a:fontRef idx="minor">
              <a:schemeClr val="tx1"/>
            </a:fontRef>
          </p:style>
        </p:cxnSp>
        <p:grpSp>
          <p:nvGrpSpPr>
            <p:cNvPr id="2052" name="Gruppieren 2051">
              <a:extLst>
                <a:ext uri="{FF2B5EF4-FFF2-40B4-BE49-F238E27FC236}">
                  <a16:creationId xmlns:a16="http://schemas.microsoft.com/office/drawing/2014/main" id="{669212F0-BAC7-7A7D-D05A-A32A52D53531}"/>
                </a:ext>
              </a:extLst>
            </p:cNvPr>
            <p:cNvGrpSpPr/>
            <p:nvPr/>
          </p:nvGrpSpPr>
          <p:grpSpPr>
            <a:xfrm>
              <a:off x="5854491" y="3233127"/>
              <a:ext cx="913844" cy="774522"/>
              <a:chOff x="1157894" y="3205827"/>
              <a:chExt cx="913844" cy="774522"/>
            </a:xfrm>
          </p:grpSpPr>
          <p:pic>
            <p:nvPicPr>
              <p:cNvPr id="2054" name="Grafik 2053">
                <a:extLst>
                  <a:ext uri="{FF2B5EF4-FFF2-40B4-BE49-F238E27FC236}">
                    <a16:creationId xmlns:a16="http://schemas.microsoft.com/office/drawing/2014/main" id="{CD93FAC1-EBC5-B518-0D73-9A376424340D}"/>
                  </a:ext>
                </a:extLst>
              </p:cNvPr>
              <p:cNvPicPr>
                <a:picLocks noChangeAspect="1"/>
              </p:cNvPicPr>
              <p:nvPr/>
            </p:nvPicPr>
            <p:blipFill>
              <a:blip r:embed="rId7"/>
              <a:srcRect l="14637" t="9324" r="12508" b="14278"/>
              <a:stretch/>
            </p:blipFill>
            <p:spPr>
              <a:xfrm>
                <a:off x="1157894" y="3205827"/>
                <a:ext cx="675850" cy="669940"/>
              </a:xfrm>
              <a:prstGeom prst="rect">
                <a:avLst/>
              </a:prstGeom>
            </p:spPr>
          </p:pic>
          <p:pic>
            <p:nvPicPr>
              <p:cNvPr id="2055" name="Grafik 2054">
                <a:extLst>
                  <a:ext uri="{FF2B5EF4-FFF2-40B4-BE49-F238E27FC236}">
                    <a16:creationId xmlns:a16="http://schemas.microsoft.com/office/drawing/2014/main" id="{01D76BA2-3B15-0536-4C8A-B5C54518E74B}"/>
                  </a:ext>
                </a:extLst>
              </p:cNvPr>
              <p:cNvPicPr>
                <a:picLocks noChangeAspect="1"/>
              </p:cNvPicPr>
              <p:nvPr/>
            </p:nvPicPr>
            <p:blipFill>
              <a:blip r:embed="rId8"/>
              <a:srcRect l="7113" t="4498" r="6135" b="5265"/>
              <a:stretch/>
            </p:blipFill>
            <p:spPr>
              <a:xfrm>
                <a:off x="1412068" y="3339926"/>
                <a:ext cx="659670" cy="640423"/>
              </a:xfrm>
              <a:prstGeom prst="rect">
                <a:avLst/>
              </a:prstGeom>
            </p:spPr>
          </p:pic>
        </p:grpSp>
        <p:grpSp>
          <p:nvGrpSpPr>
            <p:cNvPr id="2058" name="Gruppieren 2057">
              <a:extLst>
                <a:ext uri="{FF2B5EF4-FFF2-40B4-BE49-F238E27FC236}">
                  <a16:creationId xmlns:a16="http://schemas.microsoft.com/office/drawing/2014/main" id="{9A7328C8-D647-FD29-FE41-BABB648152BA}"/>
                </a:ext>
              </a:extLst>
            </p:cNvPr>
            <p:cNvGrpSpPr/>
            <p:nvPr/>
          </p:nvGrpSpPr>
          <p:grpSpPr>
            <a:xfrm>
              <a:off x="5854491" y="2251757"/>
              <a:ext cx="865669" cy="710700"/>
              <a:chOff x="1236181" y="2268567"/>
              <a:chExt cx="947630" cy="794919"/>
            </a:xfrm>
          </p:grpSpPr>
          <p:pic>
            <p:nvPicPr>
              <p:cNvPr id="2059" name="Grafik 2058">
                <a:extLst>
                  <a:ext uri="{FF2B5EF4-FFF2-40B4-BE49-F238E27FC236}">
                    <a16:creationId xmlns:a16="http://schemas.microsoft.com/office/drawing/2014/main" id="{9FC685BD-EDA3-7383-B95C-843C547752C2}"/>
                  </a:ext>
                </a:extLst>
              </p:cNvPr>
              <p:cNvPicPr>
                <a:picLocks noChangeAspect="1"/>
              </p:cNvPicPr>
              <p:nvPr/>
            </p:nvPicPr>
            <p:blipFill>
              <a:blip r:embed="rId9"/>
              <a:stretch>
                <a:fillRect/>
              </a:stretch>
            </p:blipFill>
            <p:spPr>
              <a:xfrm>
                <a:off x="1236181" y="2268567"/>
                <a:ext cx="779615" cy="635369"/>
              </a:xfrm>
              <a:prstGeom prst="rect">
                <a:avLst/>
              </a:prstGeom>
            </p:spPr>
          </p:pic>
          <p:pic>
            <p:nvPicPr>
              <p:cNvPr id="2060" name="Grafik 2059">
                <a:extLst>
                  <a:ext uri="{FF2B5EF4-FFF2-40B4-BE49-F238E27FC236}">
                    <a16:creationId xmlns:a16="http://schemas.microsoft.com/office/drawing/2014/main" id="{7D8C5BF8-FCD3-A3AA-A292-3097DDEC6A0C}"/>
                  </a:ext>
                </a:extLst>
              </p:cNvPr>
              <p:cNvPicPr>
                <a:picLocks noChangeAspect="1"/>
              </p:cNvPicPr>
              <p:nvPr/>
            </p:nvPicPr>
            <p:blipFill>
              <a:blip r:embed="rId10"/>
              <a:srcRect l="8489" t="4765" r="10225" b="9127"/>
              <a:stretch/>
            </p:blipFill>
            <p:spPr>
              <a:xfrm>
                <a:off x="1843513" y="2443713"/>
                <a:ext cx="340298" cy="619773"/>
              </a:xfrm>
              <a:prstGeom prst="rect">
                <a:avLst/>
              </a:prstGeom>
            </p:spPr>
          </p:pic>
        </p:grpSp>
        <p:grpSp>
          <p:nvGrpSpPr>
            <p:cNvPr id="2061" name="Gruppieren 2060">
              <a:extLst>
                <a:ext uri="{FF2B5EF4-FFF2-40B4-BE49-F238E27FC236}">
                  <a16:creationId xmlns:a16="http://schemas.microsoft.com/office/drawing/2014/main" id="{C89E1181-ADC0-1EAA-B880-92E58656821D}"/>
                </a:ext>
              </a:extLst>
            </p:cNvPr>
            <p:cNvGrpSpPr/>
            <p:nvPr/>
          </p:nvGrpSpPr>
          <p:grpSpPr>
            <a:xfrm>
              <a:off x="5807469" y="1228924"/>
              <a:ext cx="769846" cy="834428"/>
              <a:chOff x="1337449" y="1277519"/>
              <a:chExt cx="769846" cy="834428"/>
            </a:xfrm>
          </p:grpSpPr>
          <p:pic>
            <p:nvPicPr>
              <p:cNvPr id="2062" name="Grafik 2061">
                <a:extLst>
                  <a:ext uri="{FF2B5EF4-FFF2-40B4-BE49-F238E27FC236}">
                    <a16:creationId xmlns:a16="http://schemas.microsoft.com/office/drawing/2014/main" id="{554C7B38-AA51-5D5A-7ABE-82B89BA69A5D}"/>
                  </a:ext>
                </a:extLst>
              </p:cNvPr>
              <p:cNvPicPr>
                <a:picLocks noChangeAspect="1"/>
              </p:cNvPicPr>
              <p:nvPr/>
            </p:nvPicPr>
            <p:blipFill>
              <a:blip r:embed="rId11"/>
              <a:stretch>
                <a:fillRect/>
              </a:stretch>
            </p:blipFill>
            <p:spPr>
              <a:xfrm>
                <a:off x="1560193" y="1277519"/>
                <a:ext cx="547102" cy="834428"/>
              </a:xfrm>
              <a:prstGeom prst="rect">
                <a:avLst/>
              </a:prstGeom>
            </p:spPr>
          </p:pic>
          <p:pic>
            <p:nvPicPr>
              <p:cNvPr id="2063" name="Grafik 2062">
                <a:extLst>
                  <a:ext uri="{FF2B5EF4-FFF2-40B4-BE49-F238E27FC236}">
                    <a16:creationId xmlns:a16="http://schemas.microsoft.com/office/drawing/2014/main" id="{697938A3-6A94-4714-EF2E-307BD17166F4}"/>
                  </a:ext>
                </a:extLst>
              </p:cNvPr>
              <p:cNvPicPr>
                <a:picLocks noChangeAspect="1"/>
              </p:cNvPicPr>
              <p:nvPr/>
            </p:nvPicPr>
            <p:blipFill>
              <a:blip r:embed="rId12"/>
              <a:stretch>
                <a:fillRect/>
              </a:stretch>
            </p:blipFill>
            <p:spPr>
              <a:xfrm>
                <a:off x="1337449" y="1696795"/>
                <a:ext cx="694948" cy="260223"/>
              </a:xfrm>
              <a:prstGeom prst="rect">
                <a:avLst/>
              </a:prstGeom>
            </p:spPr>
          </p:pic>
        </p:grpSp>
        <p:sp>
          <p:nvSpPr>
            <p:cNvPr id="2064" name="Textfeld 2063">
              <a:extLst>
                <a:ext uri="{FF2B5EF4-FFF2-40B4-BE49-F238E27FC236}">
                  <a16:creationId xmlns:a16="http://schemas.microsoft.com/office/drawing/2014/main" id="{E624A67D-87C4-6DA7-74E1-2BFA3F84A59D}"/>
                </a:ext>
              </a:extLst>
            </p:cNvPr>
            <p:cNvSpPr txBox="1"/>
            <p:nvPr/>
          </p:nvSpPr>
          <p:spPr>
            <a:xfrm>
              <a:off x="4129033" y="3097493"/>
              <a:ext cx="1525749" cy="227626"/>
            </a:xfrm>
            <a:prstGeom prst="rect">
              <a:avLst/>
            </a:prstGeom>
          </p:spPr>
          <p:txBody>
            <a:bodyPr vert="horz" wrap="square" lIns="0" tIns="12065" rIns="0" bIns="0" rtlCol="0">
              <a:spAutoFit/>
            </a:bodyPr>
            <a:lstStyle/>
            <a:p>
              <a:pPr marL="14288" marR="5080" algn="l" defTabSz="914400" hangingPunct="1"/>
              <a:r>
                <a:rPr lang="de-DE" sz="1400" spc="15" dirty="0">
                  <a:solidFill>
                    <a:schemeClr val="bg1">
                      <a:lumMod val="65000"/>
                      <a:lumOff val="35000"/>
                    </a:schemeClr>
                  </a:solidFill>
                  <a:latin typeface="Sage Text Regular Beta 3" pitchFamily="2" charset="77"/>
                  <a:cs typeface="SageText-RegularBeta2"/>
                </a:rPr>
                <a:t>K</a:t>
              </a:r>
              <a:r>
                <a:rPr lang="de-DE" sz="1400" i="0" kern="1200" spc="15" dirty="0">
                  <a:solidFill>
                    <a:schemeClr val="bg1">
                      <a:lumMod val="65000"/>
                      <a:lumOff val="35000"/>
                    </a:schemeClr>
                  </a:solidFill>
                  <a:latin typeface="Sage Text Regular Beta 3" pitchFamily="2" charset="77"/>
                  <a:ea typeface="+mn-ea"/>
                  <a:cs typeface="SageText-RegularBeta2"/>
                </a:rPr>
                <a:t>aro / Karo Touch</a:t>
              </a:r>
            </a:p>
          </p:txBody>
        </p:sp>
        <p:sp>
          <p:nvSpPr>
            <p:cNvPr id="2065" name="Textfeld 2064">
              <a:extLst>
                <a:ext uri="{FF2B5EF4-FFF2-40B4-BE49-F238E27FC236}">
                  <a16:creationId xmlns:a16="http://schemas.microsoft.com/office/drawing/2014/main" id="{D5494363-17C5-CB2F-4890-3E26E7019C7C}"/>
                </a:ext>
              </a:extLst>
            </p:cNvPr>
            <p:cNvSpPr txBox="1"/>
            <p:nvPr/>
          </p:nvSpPr>
          <p:spPr>
            <a:xfrm>
              <a:off x="4132999" y="2102761"/>
              <a:ext cx="1443482" cy="443070"/>
            </a:xfrm>
            <a:prstGeom prst="rect">
              <a:avLst/>
            </a:prstGeom>
          </p:spPr>
          <p:txBody>
            <a:bodyPr vert="horz" wrap="square" lIns="0" tIns="12065" rIns="0" bIns="0" rtlCol="0">
              <a:spAutoFit/>
            </a:bodyPr>
            <a:lstStyle/>
            <a:p>
              <a:pPr marL="14288" marR="5080" algn="l" defTabSz="914400" hangingPunct="1"/>
              <a:r>
                <a:rPr lang="de-DE" sz="1400" i="0" kern="1200" spc="15" dirty="0">
                  <a:solidFill>
                    <a:schemeClr val="bg1">
                      <a:lumMod val="65000"/>
                      <a:lumOff val="35000"/>
                    </a:schemeClr>
                  </a:solidFill>
                  <a:latin typeface="Sage Text Regular Beta 3" pitchFamily="2" charset="77"/>
                  <a:ea typeface="+mn-ea"/>
                  <a:cs typeface="SageText-RegularBeta2"/>
                </a:rPr>
                <a:t>Cloudtime App </a:t>
              </a:r>
            </a:p>
            <a:p>
              <a:pPr marL="14288" marR="5080" algn="l" defTabSz="914400" hangingPunct="1"/>
              <a:r>
                <a:rPr lang="de-DE" sz="1400" i="0" kern="1200" spc="15" dirty="0">
                  <a:solidFill>
                    <a:schemeClr val="bg1">
                      <a:lumMod val="65000"/>
                      <a:lumOff val="35000"/>
                    </a:schemeClr>
                  </a:solidFill>
                  <a:latin typeface="Sage Text Regular Beta 3" pitchFamily="2" charset="77"/>
                  <a:ea typeface="+mn-ea"/>
                  <a:cs typeface="SageText-RegularBeta2"/>
                </a:rPr>
                <a:t>persönlich / Team</a:t>
              </a:r>
            </a:p>
          </p:txBody>
        </p:sp>
        <p:sp>
          <p:nvSpPr>
            <p:cNvPr id="2066" name="Textfeld 2065">
              <a:extLst>
                <a:ext uri="{FF2B5EF4-FFF2-40B4-BE49-F238E27FC236}">
                  <a16:creationId xmlns:a16="http://schemas.microsoft.com/office/drawing/2014/main" id="{820488CF-571E-B187-4ECF-48B9FFD6B888}"/>
                </a:ext>
              </a:extLst>
            </p:cNvPr>
            <p:cNvSpPr txBox="1"/>
            <p:nvPr/>
          </p:nvSpPr>
          <p:spPr>
            <a:xfrm>
              <a:off x="4132999" y="1143550"/>
              <a:ext cx="2644080" cy="227626"/>
            </a:xfrm>
            <a:prstGeom prst="rect">
              <a:avLst/>
            </a:prstGeom>
          </p:spPr>
          <p:txBody>
            <a:bodyPr vert="horz" wrap="square" lIns="0" tIns="12065" rIns="0" bIns="0" rtlCol="0">
              <a:spAutoFit/>
            </a:bodyPr>
            <a:lstStyle/>
            <a:p>
              <a:pPr marL="14288" marR="5080" algn="l" defTabSz="914400" hangingPunct="1"/>
              <a:r>
                <a:rPr lang="de-DE" sz="1400" spc="15" dirty="0">
                  <a:solidFill>
                    <a:schemeClr val="bg1">
                      <a:lumMod val="65000"/>
                      <a:lumOff val="35000"/>
                    </a:schemeClr>
                  </a:solidFill>
                  <a:latin typeface="Sage Text Regular Beta 3" pitchFamily="2" charset="77"/>
                  <a:cs typeface="SageText-RegularBeta2"/>
                </a:rPr>
                <a:t>Zutrittskontrolle</a:t>
              </a:r>
              <a:endParaRPr lang="de-DE" sz="1400" i="0" kern="1200" spc="15" dirty="0">
                <a:solidFill>
                  <a:schemeClr val="bg1">
                    <a:lumMod val="65000"/>
                    <a:lumOff val="35000"/>
                  </a:schemeClr>
                </a:solidFill>
                <a:latin typeface="Sage Text Regular Beta 3" pitchFamily="2" charset="77"/>
                <a:ea typeface="+mn-ea"/>
                <a:cs typeface="SageText-RegularBeta2"/>
              </a:endParaRPr>
            </a:p>
          </p:txBody>
        </p:sp>
        <p:cxnSp>
          <p:nvCxnSpPr>
            <p:cNvPr id="2067" name="Gerader Verbinder 2066">
              <a:extLst>
                <a:ext uri="{FF2B5EF4-FFF2-40B4-BE49-F238E27FC236}">
                  <a16:creationId xmlns:a16="http://schemas.microsoft.com/office/drawing/2014/main" id="{3E6BE238-E81E-56EB-C51F-2081E14B02AF}"/>
                </a:ext>
              </a:extLst>
            </p:cNvPr>
            <p:cNvCxnSpPr>
              <a:cxnSpLocks/>
            </p:cNvCxnSpPr>
            <p:nvPr/>
          </p:nvCxnSpPr>
          <p:spPr>
            <a:xfrm>
              <a:off x="4016266" y="2092536"/>
              <a:ext cx="3244282" cy="0"/>
            </a:xfrm>
            <a:prstGeom prst="line">
              <a:avLst/>
            </a:prstGeom>
            <a:ln w="9525" cap="rnd">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68" name="Gerader Verbinder 2067">
              <a:extLst>
                <a:ext uri="{FF2B5EF4-FFF2-40B4-BE49-F238E27FC236}">
                  <a16:creationId xmlns:a16="http://schemas.microsoft.com/office/drawing/2014/main" id="{54C21637-91C3-9F1B-C5D3-C05E9D5F3537}"/>
                </a:ext>
              </a:extLst>
            </p:cNvPr>
            <p:cNvCxnSpPr>
              <a:cxnSpLocks/>
            </p:cNvCxnSpPr>
            <p:nvPr/>
          </p:nvCxnSpPr>
          <p:spPr>
            <a:xfrm>
              <a:off x="4017014" y="3092272"/>
              <a:ext cx="3244282" cy="0"/>
            </a:xfrm>
            <a:prstGeom prst="line">
              <a:avLst/>
            </a:prstGeom>
            <a:ln w="9525" cap="rnd">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69" name="Gerader Verbinder 2068">
              <a:extLst>
                <a:ext uri="{FF2B5EF4-FFF2-40B4-BE49-F238E27FC236}">
                  <a16:creationId xmlns:a16="http://schemas.microsoft.com/office/drawing/2014/main" id="{4409DDCE-A41D-CC93-C497-9E2F1FA426F9}"/>
                </a:ext>
              </a:extLst>
            </p:cNvPr>
            <p:cNvCxnSpPr>
              <a:cxnSpLocks/>
            </p:cNvCxnSpPr>
            <p:nvPr/>
          </p:nvCxnSpPr>
          <p:spPr>
            <a:xfrm>
              <a:off x="4016266" y="4064356"/>
              <a:ext cx="3244282" cy="0"/>
            </a:xfrm>
            <a:prstGeom prst="line">
              <a:avLst/>
            </a:prstGeom>
            <a:ln w="9525" cap="rnd">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70" name="Gerade Verbindung mit Pfeil 2069">
              <a:extLst>
                <a:ext uri="{FF2B5EF4-FFF2-40B4-BE49-F238E27FC236}">
                  <a16:creationId xmlns:a16="http://schemas.microsoft.com/office/drawing/2014/main" id="{42DA4524-5D28-8C93-5C41-E18DE99422EB}"/>
                </a:ext>
              </a:extLst>
            </p:cNvPr>
            <p:cNvCxnSpPr>
              <a:cxnSpLocks/>
            </p:cNvCxnSpPr>
            <p:nvPr/>
          </p:nvCxnSpPr>
          <p:spPr>
            <a:xfrm flipV="1">
              <a:off x="7489553" y="4935009"/>
              <a:ext cx="568687" cy="5220"/>
            </a:xfrm>
            <a:prstGeom prst="straightConnector1">
              <a:avLst/>
            </a:prstGeom>
            <a:ln w="38100" cap="rnd">
              <a:solidFill>
                <a:schemeClr val="bg2"/>
              </a:solidFill>
              <a:prstDash val="sysDash"/>
              <a:tailEnd type="none"/>
            </a:ln>
            <a:effectLst/>
          </p:spPr>
          <p:style>
            <a:lnRef idx="2">
              <a:schemeClr val="accent1"/>
            </a:lnRef>
            <a:fillRef idx="0">
              <a:schemeClr val="accent1"/>
            </a:fillRef>
            <a:effectRef idx="1">
              <a:schemeClr val="accent1"/>
            </a:effectRef>
            <a:fontRef idx="minor">
              <a:schemeClr val="tx1"/>
            </a:fontRef>
          </p:style>
        </p:cxnSp>
        <p:cxnSp>
          <p:nvCxnSpPr>
            <p:cNvPr id="2071" name="Gerade Verbindung mit Pfeil 2070">
              <a:extLst>
                <a:ext uri="{FF2B5EF4-FFF2-40B4-BE49-F238E27FC236}">
                  <a16:creationId xmlns:a16="http://schemas.microsoft.com/office/drawing/2014/main" id="{E249C908-2949-E31E-897A-4FF46A5C9E8E}"/>
                </a:ext>
              </a:extLst>
            </p:cNvPr>
            <p:cNvCxnSpPr>
              <a:cxnSpLocks/>
            </p:cNvCxnSpPr>
            <p:nvPr/>
          </p:nvCxnSpPr>
          <p:spPr>
            <a:xfrm>
              <a:off x="7481380" y="2673245"/>
              <a:ext cx="0" cy="2243253"/>
            </a:xfrm>
            <a:prstGeom prst="straightConnector1">
              <a:avLst/>
            </a:prstGeom>
            <a:ln w="38100" cap="rnd">
              <a:solidFill>
                <a:schemeClr val="bg2"/>
              </a:solidFill>
              <a:prstDash val="sysDash"/>
              <a:tailEnd type="none"/>
            </a:ln>
            <a:effectLst/>
          </p:spPr>
          <p:style>
            <a:lnRef idx="2">
              <a:schemeClr val="accent1"/>
            </a:lnRef>
            <a:fillRef idx="0">
              <a:schemeClr val="accent1"/>
            </a:fillRef>
            <a:effectRef idx="1">
              <a:schemeClr val="accent1"/>
            </a:effectRef>
            <a:fontRef idx="minor">
              <a:schemeClr val="tx1"/>
            </a:fontRef>
          </p:style>
        </p:cxnSp>
        <p:cxnSp>
          <p:nvCxnSpPr>
            <p:cNvPr id="2072" name="Gerade Verbindung mit Pfeil 2071">
              <a:extLst>
                <a:ext uri="{FF2B5EF4-FFF2-40B4-BE49-F238E27FC236}">
                  <a16:creationId xmlns:a16="http://schemas.microsoft.com/office/drawing/2014/main" id="{EBD8A06B-2ED0-0854-5DE1-048D6E999FF9}"/>
                </a:ext>
              </a:extLst>
            </p:cNvPr>
            <p:cNvCxnSpPr>
              <a:cxnSpLocks/>
            </p:cNvCxnSpPr>
            <p:nvPr/>
          </p:nvCxnSpPr>
          <p:spPr>
            <a:xfrm>
              <a:off x="7696509" y="4779724"/>
              <a:ext cx="364906" cy="0"/>
            </a:xfrm>
            <a:prstGeom prst="straightConnector1">
              <a:avLst/>
            </a:prstGeom>
            <a:ln w="38100" cap="rnd">
              <a:solidFill>
                <a:schemeClr val="bg2"/>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2073" name="Gerade Verbindung mit Pfeil 2072">
              <a:extLst>
                <a:ext uri="{FF2B5EF4-FFF2-40B4-BE49-F238E27FC236}">
                  <a16:creationId xmlns:a16="http://schemas.microsoft.com/office/drawing/2014/main" id="{90C931AE-2A8E-0EE1-5225-E7AF0D99DA33}"/>
                </a:ext>
              </a:extLst>
            </p:cNvPr>
            <p:cNvCxnSpPr>
              <a:cxnSpLocks/>
            </p:cNvCxnSpPr>
            <p:nvPr/>
          </p:nvCxnSpPr>
          <p:spPr>
            <a:xfrm>
              <a:off x="7692710" y="2545831"/>
              <a:ext cx="0" cy="2171835"/>
            </a:xfrm>
            <a:prstGeom prst="straightConnector1">
              <a:avLst/>
            </a:prstGeom>
            <a:ln w="38100" cap="rnd">
              <a:solidFill>
                <a:schemeClr val="bg2"/>
              </a:solidFill>
              <a:prstDash val="sysDash"/>
              <a:tailEnd type="none"/>
            </a:ln>
            <a:effectLst/>
          </p:spPr>
          <p:style>
            <a:lnRef idx="2">
              <a:schemeClr val="accent1"/>
            </a:lnRef>
            <a:fillRef idx="0">
              <a:schemeClr val="accent1"/>
            </a:fillRef>
            <a:effectRef idx="1">
              <a:schemeClr val="accent1"/>
            </a:effectRef>
            <a:fontRef idx="minor">
              <a:schemeClr val="tx1"/>
            </a:fontRef>
          </p:style>
        </p:cxnSp>
        <p:cxnSp>
          <p:nvCxnSpPr>
            <p:cNvPr id="2074" name="Gerade Verbindung mit Pfeil 2073">
              <a:extLst>
                <a:ext uri="{FF2B5EF4-FFF2-40B4-BE49-F238E27FC236}">
                  <a16:creationId xmlns:a16="http://schemas.microsoft.com/office/drawing/2014/main" id="{F998A033-9AE0-54AD-848C-3A8832A85AEC}"/>
                </a:ext>
              </a:extLst>
            </p:cNvPr>
            <p:cNvCxnSpPr>
              <a:cxnSpLocks/>
            </p:cNvCxnSpPr>
            <p:nvPr/>
          </p:nvCxnSpPr>
          <p:spPr>
            <a:xfrm>
              <a:off x="7277462" y="2463032"/>
              <a:ext cx="415248" cy="0"/>
            </a:xfrm>
            <a:prstGeom prst="straightConnector1">
              <a:avLst/>
            </a:prstGeom>
            <a:ln w="38100" cap="rnd">
              <a:solidFill>
                <a:schemeClr val="bg2"/>
              </a:solidFill>
              <a:prstDash val="sysDash"/>
              <a:tailEnd type="none"/>
            </a:ln>
            <a:effectLst/>
          </p:spPr>
          <p:style>
            <a:lnRef idx="2">
              <a:schemeClr val="accent1"/>
            </a:lnRef>
            <a:fillRef idx="0">
              <a:schemeClr val="accent1"/>
            </a:fillRef>
            <a:effectRef idx="1">
              <a:schemeClr val="accent1"/>
            </a:effectRef>
            <a:fontRef idx="minor">
              <a:schemeClr val="tx1"/>
            </a:fontRef>
          </p:style>
        </p:cxnSp>
        <p:cxnSp>
          <p:nvCxnSpPr>
            <p:cNvPr id="2075" name="Gerade Verbindung mit Pfeil 2074">
              <a:extLst>
                <a:ext uri="{FF2B5EF4-FFF2-40B4-BE49-F238E27FC236}">
                  <a16:creationId xmlns:a16="http://schemas.microsoft.com/office/drawing/2014/main" id="{EFC11E92-B585-9B99-3091-548F1B648087}"/>
                </a:ext>
              </a:extLst>
            </p:cNvPr>
            <p:cNvCxnSpPr>
              <a:cxnSpLocks/>
            </p:cNvCxnSpPr>
            <p:nvPr/>
          </p:nvCxnSpPr>
          <p:spPr>
            <a:xfrm flipH="1">
              <a:off x="7260548" y="2657586"/>
              <a:ext cx="165294" cy="0"/>
            </a:xfrm>
            <a:prstGeom prst="straightConnector1">
              <a:avLst/>
            </a:prstGeom>
            <a:ln w="38100" cap="rnd">
              <a:solidFill>
                <a:schemeClr val="bg2"/>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2137" name="Textfeld 2136">
              <a:extLst>
                <a:ext uri="{FF2B5EF4-FFF2-40B4-BE49-F238E27FC236}">
                  <a16:creationId xmlns:a16="http://schemas.microsoft.com/office/drawing/2014/main" id="{8D6E08AD-C1D9-9B91-877A-01C58659EAD8}"/>
                </a:ext>
              </a:extLst>
            </p:cNvPr>
            <p:cNvSpPr txBox="1"/>
            <p:nvPr/>
          </p:nvSpPr>
          <p:spPr>
            <a:xfrm>
              <a:off x="9160938" y="1144588"/>
              <a:ext cx="817124" cy="230317"/>
            </a:xfrm>
            <a:prstGeom prst="rect">
              <a:avLst/>
            </a:prstGeom>
          </p:spPr>
          <p:txBody>
            <a:bodyPr vert="horz" wrap="square" lIns="0" tIns="12065" rIns="0" bIns="0" rtlCol="0">
              <a:spAutoFit/>
            </a:bodyPr>
            <a:lstStyle/>
            <a:p>
              <a:pPr marL="14288" marR="5080" algn="l" defTabSz="914400" hangingPunct="1"/>
              <a:r>
                <a:rPr lang="de-DE" sz="1400" i="0" kern="1200" spc="15" dirty="0">
                  <a:solidFill>
                    <a:schemeClr val="bg1">
                      <a:lumMod val="65000"/>
                      <a:lumOff val="35000"/>
                    </a:schemeClr>
                  </a:solidFill>
                  <a:latin typeface="Sage Text Regular Beta 3" pitchFamily="2" charset="77"/>
                  <a:ea typeface="+mn-ea"/>
                  <a:cs typeface="SageText-RegularBeta2"/>
                </a:rPr>
                <a:t>Internet</a:t>
              </a:r>
            </a:p>
          </p:txBody>
        </p:sp>
        <p:sp>
          <p:nvSpPr>
            <p:cNvPr id="2138" name="Textfeld 2137">
              <a:extLst>
                <a:ext uri="{FF2B5EF4-FFF2-40B4-BE49-F238E27FC236}">
                  <a16:creationId xmlns:a16="http://schemas.microsoft.com/office/drawing/2014/main" id="{D378F159-A23F-D12E-FC88-728D9F28D46C}"/>
                </a:ext>
              </a:extLst>
            </p:cNvPr>
            <p:cNvSpPr txBox="1"/>
            <p:nvPr/>
          </p:nvSpPr>
          <p:spPr>
            <a:xfrm>
              <a:off x="6113798" y="4893294"/>
              <a:ext cx="848691" cy="504625"/>
            </a:xfrm>
            <a:prstGeom prst="rect">
              <a:avLst/>
            </a:prstGeom>
          </p:spPr>
          <p:txBody>
            <a:bodyPr vert="horz" wrap="square" lIns="0" tIns="12065" rIns="0" bIns="0" rtlCol="0">
              <a:spAutoFit/>
            </a:bodyPr>
            <a:lstStyle/>
            <a:p>
              <a:pPr marL="14288" marR="5080" algn="l" defTabSz="914400" hangingPunct="1"/>
              <a:r>
                <a:rPr lang="de-DE" sz="1600" spc="15" dirty="0" err="1">
                  <a:solidFill>
                    <a:srgbClr val="FFFFFF"/>
                  </a:solidFill>
                  <a:latin typeface="Sage Text Regular Beta 3" pitchFamily="2" charset="77"/>
                  <a:cs typeface="SageText-RegularBeta2"/>
                </a:rPr>
                <a:t>Tservice</a:t>
              </a:r>
              <a:endParaRPr lang="de-DE" sz="1600" spc="15" dirty="0">
                <a:solidFill>
                  <a:srgbClr val="FFFFFF"/>
                </a:solidFill>
                <a:latin typeface="Sage Text Regular Beta 3" pitchFamily="2" charset="77"/>
                <a:cs typeface="SageText-RegularBeta2"/>
              </a:endParaRPr>
            </a:p>
            <a:p>
              <a:pPr marL="14288" marR="5080" algn="l" defTabSz="914400" hangingPunct="1"/>
              <a:r>
                <a:rPr lang="de-DE" sz="1600" i="0" kern="1200" spc="15" dirty="0">
                  <a:solidFill>
                    <a:srgbClr val="FFFFFF"/>
                  </a:solidFill>
                  <a:latin typeface="Sage Text Regular Beta 3" pitchFamily="2" charset="77"/>
                  <a:ea typeface="+mn-ea"/>
                  <a:cs typeface="SageText-RegularBeta2"/>
                </a:rPr>
                <a:t>Update </a:t>
              </a:r>
            </a:p>
          </p:txBody>
        </p:sp>
      </p:grpSp>
      <p:sp>
        <p:nvSpPr>
          <p:cNvPr id="2139" name="Textfeld 2138">
            <a:extLst>
              <a:ext uri="{FF2B5EF4-FFF2-40B4-BE49-F238E27FC236}">
                <a16:creationId xmlns:a16="http://schemas.microsoft.com/office/drawing/2014/main" id="{F6614A7E-327F-02F6-63ED-EBCDB58F0C23}"/>
              </a:ext>
            </a:extLst>
          </p:cNvPr>
          <p:cNvSpPr txBox="1"/>
          <p:nvPr/>
        </p:nvSpPr>
        <p:spPr>
          <a:xfrm>
            <a:off x="247726" y="1171205"/>
            <a:ext cx="3595936" cy="4136389"/>
          </a:xfrm>
          <a:prstGeom prst="rect">
            <a:avLst/>
          </a:prstGeom>
        </p:spPr>
        <p:txBody>
          <a:bodyPr vert="horz" wrap="square" lIns="0" tIns="12065" rIns="0" bIns="0" rtlCol="0">
            <a:spAutoFit/>
          </a:bodyPr>
          <a:lstStyle/>
          <a:p>
            <a:pPr marL="14288" marR="5080" algn="l" defTabSz="914400" hangingPunct="1"/>
            <a:r>
              <a:rPr lang="de-DE" sz="1600" b="1" spc="15" dirty="0">
                <a:solidFill>
                  <a:schemeClr val="bg1">
                    <a:lumMod val="65000"/>
                    <a:lumOff val="35000"/>
                  </a:schemeClr>
                </a:solidFill>
                <a:latin typeface="Sage Text Regular Beta 3" pitchFamily="2" charset="77"/>
                <a:cs typeface="SageText-RegularBeta2"/>
              </a:rPr>
              <a:t>Integrationsschritte</a:t>
            </a:r>
          </a:p>
          <a:p>
            <a:pPr marL="14288" marR="5080" algn="l" defTabSz="914400" hangingPunct="1"/>
            <a:endParaRPr lang="de-DE" sz="1400" spc="15" dirty="0">
              <a:solidFill>
                <a:schemeClr val="bg1">
                  <a:lumMod val="65000"/>
                  <a:lumOff val="35000"/>
                </a:schemeClr>
              </a:solidFill>
              <a:latin typeface="Sage Text Regular Beta 3" pitchFamily="2" charset="77"/>
              <a:cs typeface="SageText-RegularBeta2"/>
            </a:endParaRPr>
          </a:p>
          <a:p>
            <a:pPr marL="300038" marR="5080" indent="-285750" algn="l" defTabSz="914400" hangingPunct="1">
              <a:buFont typeface="Arial" panose="020B0604020202020204" pitchFamily="34" charset="0"/>
              <a:buChar char="•"/>
            </a:pPr>
            <a:r>
              <a:rPr lang="de-DE" sz="1400" spc="15" dirty="0" err="1">
                <a:solidFill>
                  <a:schemeClr val="tx1">
                    <a:lumMod val="65000"/>
                  </a:schemeClr>
                </a:solidFill>
                <a:latin typeface="Sage Text Regular Beta 3" pitchFamily="2" charset="77"/>
                <a:cs typeface="SageText-RegularBeta2"/>
              </a:rPr>
              <a:t>TService</a:t>
            </a:r>
            <a:r>
              <a:rPr lang="de-DE" sz="1400" spc="15" dirty="0">
                <a:solidFill>
                  <a:schemeClr val="tx1">
                    <a:lumMod val="65000"/>
                  </a:schemeClr>
                </a:solidFill>
                <a:latin typeface="Sage Text Regular Beta 3" pitchFamily="2" charset="77"/>
                <a:cs typeface="SageText-RegularBeta2"/>
              </a:rPr>
              <a:t> – Update im bestehenden System </a:t>
            </a:r>
          </a:p>
          <a:p>
            <a:pPr marL="14288" marR="5080" algn="l" defTabSz="914400" hangingPunct="1"/>
            <a:r>
              <a:rPr lang="de-DE" sz="1400" spc="15" dirty="0">
                <a:solidFill>
                  <a:schemeClr val="tx1">
                    <a:lumMod val="65000"/>
                  </a:schemeClr>
                </a:solidFill>
                <a:latin typeface="Sage Text Regular Beta 3" pitchFamily="2" charset="77"/>
                <a:cs typeface="SageText-RegularBeta2"/>
              </a:rPr>
              <a:t>       Aktueller </a:t>
            </a:r>
            <a:r>
              <a:rPr lang="de-DE" sz="1400" spc="15" dirty="0" err="1">
                <a:solidFill>
                  <a:schemeClr val="tx1">
                    <a:lumMod val="65000"/>
                  </a:schemeClr>
                </a:solidFill>
                <a:latin typeface="Sage Text Regular Beta 3" pitchFamily="2" charset="77"/>
                <a:cs typeface="SageText-RegularBeta2"/>
              </a:rPr>
              <a:t>Tservice</a:t>
            </a:r>
            <a:r>
              <a:rPr lang="de-DE" sz="1400" spc="15" dirty="0">
                <a:solidFill>
                  <a:schemeClr val="tx1">
                    <a:lumMod val="65000"/>
                  </a:schemeClr>
                </a:solidFill>
                <a:latin typeface="Sage Text Regular Beta 3" pitchFamily="2" charset="77"/>
                <a:cs typeface="SageText-RegularBeta2"/>
              </a:rPr>
              <a:t>  Version 5.07.0</a:t>
            </a:r>
          </a:p>
          <a:p>
            <a:pPr marL="300038" marR="5080" indent="-285750" algn="l" defTabSz="914400" hangingPunct="1">
              <a:buFont typeface="Arial" panose="020B0604020202020204" pitchFamily="34" charset="0"/>
              <a:buChar char="•"/>
            </a:pPr>
            <a:endParaRPr lang="de-DE" sz="1400" spc="15" dirty="0">
              <a:solidFill>
                <a:schemeClr val="tx1">
                  <a:lumMod val="65000"/>
                </a:schemeClr>
              </a:solidFill>
              <a:latin typeface="Sage Text Regular Beta 3" pitchFamily="2" charset="77"/>
              <a:cs typeface="SageText-RegularBeta2"/>
            </a:endParaRPr>
          </a:p>
          <a:p>
            <a:pPr marL="300038" marR="5080" indent="-285750" algn="l" defTabSz="914400" hangingPunct="1">
              <a:buFont typeface="Arial" panose="020B0604020202020204" pitchFamily="34" charset="0"/>
              <a:buChar char="•"/>
            </a:pPr>
            <a:r>
              <a:rPr lang="de-DE" sz="1400" spc="15" dirty="0">
                <a:solidFill>
                  <a:schemeClr val="tx1">
                    <a:lumMod val="65000"/>
                  </a:schemeClr>
                </a:solidFill>
                <a:latin typeface="Sage Text Regular Beta 3" pitchFamily="2" charset="77"/>
                <a:cs typeface="SageText-RegularBeta2"/>
              </a:rPr>
              <a:t>Keine Änderung an der Anbindung der Zeiterfassungsgeräte an den </a:t>
            </a:r>
            <a:r>
              <a:rPr lang="de-DE" sz="1400" spc="15" dirty="0" err="1">
                <a:solidFill>
                  <a:schemeClr val="tx1">
                    <a:lumMod val="65000"/>
                  </a:schemeClr>
                </a:solidFill>
                <a:latin typeface="Sage Text Regular Beta 3" pitchFamily="2" charset="77"/>
                <a:cs typeface="SageText-RegularBeta2"/>
              </a:rPr>
              <a:t>TService</a:t>
            </a:r>
            <a:r>
              <a:rPr lang="de-DE" sz="1400" spc="15" dirty="0">
                <a:solidFill>
                  <a:schemeClr val="tx1">
                    <a:lumMod val="65000"/>
                  </a:schemeClr>
                </a:solidFill>
                <a:latin typeface="Sage Text Regular Beta 3" pitchFamily="2" charset="77"/>
                <a:cs typeface="SageText-RegularBeta2"/>
              </a:rPr>
              <a:t>  </a:t>
            </a:r>
          </a:p>
          <a:p>
            <a:pPr marL="14288" marR="5080" algn="l" defTabSz="914400" hangingPunct="1"/>
            <a:endParaRPr lang="de-DE" sz="1400" spc="15" dirty="0">
              <a:solidFill>
                <a:schemeClr val="tx1">
                  <a:lumMod val="65000"/>
                </a:schemeClr>
              </a:solidFill>
              <a:latin typeface="Sage Text Regular Beta 3" pitchFamily="2" charset="77"/>
              <a:cs typeface="SageText-RegularBeta2"/>
            </a:endParaRPr>
          </a:p>
          <a:p>
            <a:pPr marL="300038" marR="5080" indent="-285750" algn="l" defTabSz="914400" hangingPunct="1">
              <a:buFont typeface="Arial" panose="020B0604020202020204" pitchFamily="34" charset="0"/>
              <a:buChar char="•"/>
            </a:pPr>
            <a:r>
              <a:rPr lang="de-DE" sz="1400" spc="15" dirty="0">
                <a:solidFill>
                  <a:schemeClr val="tx1">
                    <a:lumMod val="65000"/>
                  </a:schemeClr>
                </a:solidFill>
                <a:latin typeface="Sage Text Regular Beta 3" pitchFamily="2" charset="77"/>
                <a:cs typeface="SageText-RegularBeta2"/>
              </a:rPr>
              <a:t>Mandant im Cloudtime anlegen</a:t>
            </a:r>
          </a:p>
          <a:p>
            <a:pPr marL="300038" marR="5080" indent="-285750" algn="l" defTabSz="914400" hangingPunct="1">
              <a:buFont typeface="Arial" panose="020B0604020202020204" pitchFamily="34" charset="0"/>
              <a:buChar char="•"/>
            </a:pPr>
            <a:endParaRPr lang="de-DE" sz="1400" spc="15" dirty="0">
              <a:solidFill>
                <a:schemeClr val="tx1">
                  <a:lumMod val="65000"/>
                </a:schemeClr>
              </a:solidFill>
              <a:latin typeface="Sage Text Regular Beta 3" pitchFamily="2" charset="77"/>
              <a:cs typeface="SageText-RegularBeta2"/>
            </a:endParaRPr>
          </a:p>
          <a:p>
            <a:pPr marL="300038" marR="5080" indent="-285750" algn="l" defTabSz="914400" hangingPunct="1">
              <a:buFont typeface="Arial" panose="020B0604020202020204" pitchFamily="34" charset="0"/>
              <a:buChar char="•"/>
            </a:pPr>
            <a:r>
              <a:rPr lang="de-DE" sz="1400" spc="15" dirty="0">
                <a:solidFill>
                  <a:schemeClr val="tx1">
                    <a:lumMod val="65000"/>
                  </a:schemeClr>
                </a:solidFill>
                <a:latin typeface="Sage Text Regular Beta 3" pitchFamily="2" charset="77"/>
                <a:cs typeface="SageText-RegularBeta2"/>
              </a:rPr>
              <a:t>CTI Connector installieren</a:t>
            </a:r>
          </a:p>
          <a:p>
            <a:pPr marL="300038" marR="5080" indent="-285750" algn="l" defTabSz="914400" hangingPunct="1">
              <a:buFont typeface="Arial" panose="020B0604020202020204" pitchFamily="34" charset="0"/>
              <a:buChar char="•"/>
            </a:pPr>
            <a:endParaRPr lang="de-DE" sz="1400" spc="15" dirty="0">
              <a:solidFill>
                <a:schemeClr val="tx1">
                  <a:lumMod val="65000"/>
                </a:schemeClr>
              </a:solidFill>
              <a:latin typeface="Sage Text Regular Beta 3" pitchFamily="2" charset="77"/>
              <a:cs typeface="SageText-RegularBeta2"/>
            </a:endParaRPr>
          </a:p>
          <a:p>
            <a:pPr marL="300038" marR="5080" indent="-285750" algn="l" defTabSz="914400" hangingPunct="1">
              <a:buFont typeface="Arial" panose="020B0604020202020204" pitchFamily="34" charset="0"/>
              <a:buChar char="•"/>
            </a:pPr>
            <a:r>
              <a:rPr lang="de-DE" sz="1400" spc="15" dirty="0" err="1">
                <a:solidFill>
                  <a:schemeClr val="tx1">
                    <a:lumMod val="65000"/>
                  </a:schemeClr>
                </a:solidFill>
                <a:latin typeface="Sage Text Regular Beta 3" pitchFamily="2" charset="77"/>
                <a:cs typeface="SageText-RegularBeta2"/>
              </a:rPr>
              <a:t>TService</a:t>
            </a:r>
            <a:r>
              <a:rPr lang="de-DE" sz="1400" spc="15" dirty="0">
                <a:solidFill>
                  <a:schemeClr val="tx1">
                    <a:lumMod val="65000"/>
                  </a:schemeClr>
                </a:solidFill>
                <a:latin typeface="Sage Text Regular Beta 3" pitchFamily="2" charset="77"/>
                <a:cs typeface="SageText-RegularBeta2"/>
              </a:rPr>
              <a:t> am Mandant registrieren</a:t>
            </a:r>
          </a:p>
          <a:p>
            <a:pPr marL="300038" marR="5080" indent="-285750" algn="l" defTabSz="914400" hangingPunct="1">
              <a:buFont typeface="Arial" panose="020B0604020202020204" pitchFamily="34" charset="0"/>
              <a:buChar char="•"/>
            </a:pPr>
            <a:endParaRPr lang="de-DE" sz="1400" spc="15" dirty="0">
              <a:solidFill>
                <a:schemeClr val="bg1">
                  <a:lumMod val="65000"/>
                  <a:lumOff val="35000"/>
                </a:schemeClr>
              </a:solidFill>
              <a:latin typeface="Sage Text Regular Beta 3" pitchFamily="2" charset="77"/>
              <a:cs typeface="SageText-RegularBeta2"/>
            </a:endParaRPr>
          </a:p>
          <a:p>
            <a:pPr marL="300038" marR="5080" indent="-285750" algn="l" defTabSz="914400" hangingPunct="1">
              <a:buFont typeface="Arial" panose="020B0604020202020204" pitchFamily="34" charset="0"/>
              <a:buChar char="•"/>
            </a:pPr>
            <a:r>
              <a:rPr lang="de-DE" sz="1400" b="1" spc="15" dirty="0">
                <a:solidFill>
                  <a:srgbClr val="00768A"/>
                </a:solidFill>
                <a:latin typeface="Sage Text Regular Beta 3" pitchFamily="2" charset="77"/>
                <a:cs typeface="SageText-RegularBeta2"/>
              </a:rPr>
              <a:t>Karo / Karo Touch, Cloudtime App und Zutrittskontrolle werden direkt an Cloudtime registriert.</a:t>
            </a:r>
          </a:p>
          <a:p>
            <a:pPr marL="14288" marR="5080" algn="l" defTabSz="914400" hangingPunct="1"/>
            <a:endParaRPr lang="de-DE" sz="1400" spc="15" dirty="0">
              <a:solidFill>
                <a:schemeClr val="bg1">
                  <a:lumMod val="65000"/>
                  <a:lumOff val="35000"/>
                </a:schemeClr>
              </a:solidFill>
              <a:latin typeface="Sage Text Regular Beta 3" pitchFamily="2" charset="77"/>
              <a:cs typeface="SageText-RegularBeta2"/>
            </a:endParaRPr>
          </a:p>
          <a:p>
            <a:pPr marL="14288" marR="5080" algn="l" defTabSz="914400" hangingPunct="1"/>
            <a:endParaRPr lang="de-DE" sz="1400" spc="15" dirty="0">
              <a:solidFill>
                <a:schemeClr val="bg1">
                  <a:lumMod val="65000"/>
                  <a:lumOff val="35000"/>
                </a:schemeClr>
              </a:solidFill>
              <a:latin typeface="Sage Text Regular Beta 3" pitchFamily="2" charset="77"/>
              <a:cs typeface="SageText-RegularBeta2"/>
            </a:endParaRPr>
          </a:p>
        </p:txBody>
      </p:sp>
    </p:spTree>
    <p:extLst>
      <p:ext uri="{BB962C8B-B14F-4D97-AF65-F5344CB8AC3E}">
        <p14:creationId xmlns:p14="http://schemas.microsoft.com/office/powerpoint/2010/main" val="108426497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99FA5-F849-48F9-7BDD-961CC213B7A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207191-5BA7-627E-67E8-AC77318FE3ED}"/>
              </a:ext>
            </a:extLst>
          </p:cNvPr>
          <p:cNvSpPr>
            <a:spLocks noGrp="1"/>
          </p:cNvSpPr>
          <p:nvPr>
            <p:ph type="sldNum" sz="quarter" idx="10"/>
          </p:nvPr>
        </p:nvSpPr>
        <p:spPr>
          <a:xfrm>
            <a:off x="11178927" y="6369734"/>
            <a:ext cx="597151" cy="365030"/>
          </a:xfrm>
        </p:spPr>
        <p:txBody>
          <a:bodyPr/>
          <a:lstStyle/>
          <a:p>
            <a:r>
              <a:rPr lang="en-US" kern="0">
                <a:solidFill>
                  <a:srgbClr val="00D638"/>
                </a:solidFill>
              </a:rPr>
              <a:t>Seite</a:t>
            </a:r>
            <a:r>
              <a:rPr lang="en-US" kern="0">
                <a:solidFill>
                  <a:srgbClr val="00D638"/>
                </a:solidFill>
                <a:latin typeface="Sage Text Light" panose="02010303040201060103" pitchFamily="2" charset="77"/>
              </a:rPr>
              <a:t> </a:t>
            </a:r>
            <a:fld id="{C801F209-6BE7-4AF7-9211-E3F7558EC97C}" type="slidenum">
              <a:rPr lang="en-GB" kern="0">
                <a:solidFill>
                  <a:srgbClr val="00D638"/>
                </a:solidFill>
                <a:latin typeface="Sage Text Light" panose="02010303040201060103" pitchFamily="2" charset="77"/>
              </a:rPr>
              <a:pPr/>
              <a:t>8</a:t>
            </a:fld>
            <a:endParaRPr lang="en-GB" kern="0">
              <a:solidFill>
                <a:srgbClr val="00D638"/>
              </a:solidFill>
              <a:latin typeface="Sage Text Light" panose="02010303040201060103" pitchFamily="2" charset="77"/>
            </a:endParaRPr>
          </a:p>
        </p:txBody>
      </p:sp>
      <p:pic>
        <p:nvPicPr>
          <p:cNvPr id="4" name="Grafik 3" descr="Ein Bild, das Text, Schrift, Screenshot, Grafiken enthält.&#10;&#10;Automatisch generierte Beschreibung">
            <a:extLst>
              <a:ext uri="{FF2B5EF4-FFF2-40B4-BE49-F238E27FC236}">
                <a16:creationId xmlns:a16="http://schemas.microsoft.com/office/drawing/2014/main" id="{9297F9EF-D281-0443-E588-46A1ADFC4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22" y="6305840"/>
            <a:ext cx="1439222" cy="428924"/>
          </a:xfrm>
          <a:prstGeom prst="rect">
            <a:avLst/>
          </a:prstGeom>
        </p:spPr>
      </p:pic>
      <p:sp>
        <p:nvSpPr>
          <p:cNvPr id="21" name="Rechteck 20">
            <a:extLst>
              <a:ext uri="{FF2B5EF4-FFF2-40B4-BE49-F238E27FC236}">
                <a16:creationId xmlns:a16="http://schemas.microsoft.com/office/drawing/2014/main" id="{BF022B2A-2C09-AD9E-0AFB-DB1EEEA20F4D}"/>
              </a:ext>
            </a:extLst>
          </p:cNvPr>
          <p:cNvSpPr/>
          <p:nvPr/>
        </p:nvSpPr>
        <p:spPr>
          <a:xfrm>
            <a:off x="0" y="5926877"/>
            <a:ext cx="12177446" cy="939800"/>
          </a:xfrm>
          <a:prstGeom prst="rect">
            <a:avLst/>
          </a:prstGeom>
          <a:solidFill>
            <a:schemeClr val="bg1"/>
          </a:solidFill>
          <a:ln w="38100" cap="rnd">
            <a:solidFill>
              <a:schemeClr val="bg1"/>
            </a:solid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10" name="Rechteck 9">
            <a:extLst>
              <a:ext uri="{FF2B5EF4-FFF2-40B4-BE49-F238E27FC236}">
                <a16:creationId xmlns:a16="http://schemas.microsoft.com/office/drawing/2014/main" id="{830B8263-113A-590F-3A80-907D91A38987}"/>
              </a:ext>
            </a:extLst>
          </p:cNvPr>
          <p:cNvSpPr/>
          <p:nvPr/>
        </p:nvSpPr>
        <p:spPr>
          <a:xfrm>
            <a:off x="0" y="0"/>
            <a:ext cx="12177446" cy="939800"/>
          </a:xfrm>
          <a:prstGeom prst="rect">
            <a:avLst/>
          </a:prstGeom>
          <a:solidFill>
            <a:schemeClr val="bg1"/>
          </a:solidFill>
          <a:ln w="38100" cap="rnd">
            <a:solidFill>
              <a:schemeClr val="bg1"/>
            </a:solid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l"/>
            <a:endParaRPr lang="de-DE" sz="1400" i="0" dirty="0">
              <a:solidFill>
                <a:schemeClr val="tx1"/>
              </a:solidFill>
              <a:latin typeface="Sage Text Bold Beta 3" pitchFamily="2" charset="77"/>
            </a:endParaRPr>
          </a:p>
        </p:txBody>
      </p:sp>
      <p:sp>
        <p:nvSpPr>
          <p:cNvPr id="13" name="Titel 11">
            <a:extLst>
              <a:ext uri="{FF2B5EF4-FFF2-40B4-BE49-F238E27FC236}">
                <a16:creationId xmlns:a16="http://schemas.microsoft.com/office/drawing/2014/main" id="{6203C5BD-0302-59DE-7F7F-BEB851C5CBCC}"/>
              </a:ext>
            </a:extLst>
          </p:cNvPr>
          <p:cNvSpPr>
            <a:spLocks noGrp="1"/>
          </p:cNvSpPr>
          <p:nvPr>
            <p:ph type="title"/>
          </p:nvPr>
        </p:nvSpPr>
        <p:spPr>
          <a:xfrm>
            <a:off x="414444" y="171802"/>
            <a:ext cx="11363111" cy="596196"/>
          </a:xfrm>
        </p:spPr>
        <p:txBody>
          <a:bodyPr/>
          <a:lstStyle/>
          <a:p>
            <a:r>
              <a:rPr lang="en-US" sz="2800" dirty="0">
                <a:solidFill>
                  <a:srgbClr val="0098AF"/>
                </a:solidFill>
                <a:latin typeface="Lato" panose="020F0502020204030203" pitchFamily="34" charset="0"/>
              </a:rPr>
              <a:t>Terminals </a:t>
            </a:r>
            <a:r>
              <a:rPr lang="de-DE" b="1"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Lato" panose="020F0502020204030203" pitchFamily="34" charset="0"/>
              </a:rPr>
              <a:t>Bestandsgeräte integrieren</a:t>
            </a:r>
            <a:endParaRPr lang="de-DE" sz="2800" dirty="0">
              <a:solidFill>
                <a:srgbClr val="0098AF"/>
              </a:solidFill>
              <a:latin typeface="Lato Light" panose="020F0302020204030203" pitchFamily="34" charset="0"/>
            </a:endParaRPr>
          </a:p>
        </p:txBody>
      </p:sp>
      <p:pic>
        <p:nvPicPr>
          <p:cNvPr id="14" name="Grafik 13">
            <a:extLst>
              <a:ext uri="{FF2B5EF4-FFF2-40B4-BE49-F238E27FC236}">
                <a16:creationId xmlns:a16="http://schemas.microsoft.com/office/drawing/2014/main" id="{350968E3-E9EC-DF1F-73AA-0368AE9F8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3749" y="8772"/>
            <a:ext cx="1403697" cy="1114876"/>
          </a:xfrm>
          <a:prstGeom prst="rect">
            <a:avLst/>
          </a:prstGeom>
        </p:spPr>
      </p:pic>
      <p:pic>
        <p:nvPicPr>
          <p:cNvPr id="2053" name="Grafik 2052" descr="Ein Bild, das Text, Schrift, Screenshot, Grafiken enthält.&#10;&#10;Automatisch generierte Beschreibung">
            <a:extLst>
              <a:ext uri="{FF2B5EF4-FFF2-40B4-BE49-F238E27FC236}">
                <a16:creationId xmlns:a16="http://schemas.microsoft.com/office/drawing/2014/main" id="{4B04CC3A-A93E-4434-0DF2-AB44DB848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46" y="6306703"/>
            <a:ext cx="1439222" cy="428924"/>
          </a:xfrm>
          <a:prstGeom prst="rect">
            <a:avLst/>
          </a:prstGeom>
        </p:spPr>
      </p:pic>
      <p:sp>
        <p:nvSpPr>
          <p:cNvPr id="2063" name="Textplatzhalter 9">
            <a:extLst>
              <a:ext uri="{FF2B5EF4-FFF2-40B4-BE49-F238E27FC236}">
                <a16:creationId xmlns:a16="http://schemas.microsoft.com/office/drawing/2014/main" id="{E4B25588-04DB-B345-E408-C7B22927EEB4}"/>
              </a:ext>
            </a:extLst>
          </p:cNvPr>
          <p:cNvSpPr>
            <a:spLocks noGrp="1"/>
          </p:cNvSpPr>
          <p:nvPr>
            <p:ph type="body" sz="quarter" idx="14"/>
          </p:nvPr>
        </p:nvSpPr>
        <p:spPr>
          <a:xfrm>
            <a:off x="426988" y="1464265"/>
            <a:ext cx="11349089" cy="4278763"/>
          </a:xfrm>
        </p:spPr>
        <p:txBody>
          <a:bodyPr/>
          <a:lstStyle/>
          <a:p>
            <a:pPr algn="l"/>
            <a:r>
              <a:rPr lang="de-DE" b="0" i="0" dirty="0">
                <a:solidFill>
                  <a:srgbClr val="00768A"/>
                </a:solidFill>
                <a:effectLst/>
                <a:latin typeface="Open Sans" panose="020B0606030504020204" pitchFamily="34" charset="0"/>
              </a:rPr>
              <a:t>Checkliste</a:t>
            </a:r>
          </a:p>
          <a:p>
            <a:pPr algn="l">
              <a:buFont typeface="Arial" panose="020B0604020202020204" pitchFamily="34" charset="0"/>
              <a:buChar char="•"/>
            </a:pPr>
            <a:r>
              <a:rPr lang="de-DE" sz="1200" b="0" i="0" dirty="0">
                <a:solidFill>
                  <a:srgbClr val="525F7F"/>
                </a:solidFill>
                <a:effectLst/>
                <a:latin typeface="Open Sans" panose="020B0606030504020204" pitchFamily="34" charset="0"/>
              </a:rPr>
              <a:t>von Sage bezogene Lizenz für die Nutzung der CTI Terminalanbindung</a:t>
            </a:r>
          </a:p>
          <a:p>
            <a:pPr algn="l">
              <a:buFont typeface="Arial" panose="020B0604020202020204" pitchFamily="34" charset="0"/>
              <a:buChar char="•"/>
            </a:pPr>
            <a:r>
              <a:rPr lang="de-DE" sz="1200" b="0" i="0" dirty="0">
                <a:solidFill>
                  <a:srgbClr val="525F7F"/>
                </a:solidFill>
                <a:effectLst/>
                <a:latin typeface="Open Sans" panose="020B0606030504020204" pitchFamily="34" charset="0"/>
              </a:rPr>
              <a:t>administrativer Zugriff auf den Kundenserver auf dem der </a:t>
            </a:r>
            <a:r>
              <a:rPr lang="de-DE" sz="1200" b="0" i="0" dirty="0" err="1">
                <a:solidFill>
                  <a:srgbClr val="525F7F"/>
                </a:solidFill>
                <a:effectLst/>
                <a:latin typeface="Open Sans" panose="020B0606030504020204" pitchFamily="34" charset="0"/>
              </a:rPr>
              <a:t>TService</a:t>
            </a:r>
            <a:r>
              <a:rPr lang="de-DE" sz="1200" b="0" i="0" dirty="0">
                <a:solidFill>
                  <a:srgbClr val="525F7F"/>
                </a:solidFill>
                <a:effectLst/>
                <a:latin typeface="Open Sans" panose="020B0606030504020204" pitchFamily="34" charset="0"/>
              </a:rPr>
              <a:t> läuft</a:t>
            </a:r>
          </a:p>
          <a:p>
            <a:pPr algn="l">
              <a:buFont typeface="Arial" panose="020B0604020202020204" pitchFamily="34" charset="0"/>
              <a:buChar char="•"/>
            </a:pPr>
            <a:r>
              <a:rPr lang="de-DE" sz="1200" b="0" i="0" dirty="0">
                <a:solidFill>
                  <a:srgbClr val="525F7F"/>
                </a:solidFill>
                <a:effectLst/>
                <a:latin typeface="Open Sans" panose="020B0606030504020204" pitchFamily="34" charset="0"/>
              </a:rPr>
              <a:t>installierter CTI Connector auf dem Kundenserver und Kenntnis der Zugangsdaten für das Cloudtime Portal</a:t>
            </a:r>
            <a:br>
              <a:rPr lang="de-DE" sz="1200" b="0" i="0" dirty="0">
                <a:solidFill>
                  <a:srgbClr val="525F7F"/>
                </a:solidFill>
                <a:effectLst/>
                <a:latin typeface="Open Sans" panose="020B0606030504020204" pitchFamily="34" charset="0"/>
              </a:rPr>
            </a:br>
            <a:r>
              <a:rPr lang="de-DE" sz="1200" b="0" i="0" dirty="0">
                <a:solidFill>
                  <a:srgbClr val="525F7F"/>
                </a:solidFill>
                <a:effectLst/>
                <a:latin typeface="Open Sans" panose="020B0606030504020204" pitchFamily="34" charset="0"/>
              </a:rPr>
              <a:t>- Personen sind aus </a:t>
            </a:r>
            <a:r>
              <a:rPr lang="de-DE" sz="1200" b="0" i="0" dirty="0" err="1">
                <a:solidFill>
                  <a:srgbClr val="525F7F"/>
                </a:solidFill>
                <a:effectLst/>
                <a:latin typeface="Open Sans" panose="020B0606030504020204" pitchFamily="34" charset="0"/>
              </a:rPr>
              <a:t>SageHR</a:t>
            </a:r>
            <a:r>
              <a:rPr lang="de-DE" sz="1200" b="0" i="0" dirty="0">
                <a:solidFill>
                  <a:srgbClr val="525F7F"/>
                </a:solidFill>
                <a:effectLst/>
                <a:latin typeface="Open Sans" panose="020B0606030504020204" pitchFamily="34" charset="0"/>
              </a:rPr>
              <a:t> importiert und Transponder zugeordnet</a:t>
            </a:r>
            <a:br>
              <a:rPr lang="de-DE" sz="1200" b="0" i="0" dirty="0">
                <a:solidFill>
                  <a:srgbClr val="525F7F"/>
                </a:solidFill>
                <a:effectLst/>
                <a:latin typeface="Open Sans" panose="020B0606030504020204" pitchFamily="34" charset="0"/>
              </a:rPr>
            </a:br>
            <a:r>
              <a:rPr lang="de-DE" sz="1200" b="0" i="0" dirty="0">
                <a:solidFill>
                  <a:srgbClr val="525F7F"/>
                </a:solidFill>
                <a:effectLst/>
                <a:latin typeface="Open Sans" panose="020B0606030504020204" pitchFamily="34" charset="0"/>
              </a:rPr>
              <a:t>- Hinweis: In Sage HR bereits zugeordnete Transponder lassen sich einmalig mit dem Skript </a:t>
            </a:r>
            <a:r>
              <a:rPr lang="de-DE" sz="1200" b="0" i="1" dirty="0" err="1">
                <a:solidFill>
                  <a:srgbClr val="525F7F"/>
                </a:solidFill>
                <a:effectLst/>
                <a:latin typeface="Open Sans" panose="020B0606030504020204" pitchFamily="34" charset="0"/>
              </a:rPr>
              <a:t>SysSageMigrateAusweise</a:t>
            </a:r>
            <a:r>
              <a:rPr lang="de-DE" sz="1200" b="0" i="0" dirty="0">
                <a:solidFill>
                  <a:srgbClr val="525F7F"/>
                </a:solidFill>
                <a:effectLst/>
                <a:latin typeface="Open Sans" panose="020B0606030504020204" pitchFamily="34" charset="0"/>
              </a:rPr>
              <a:t> aus Sage HR nach Cloudtime importieren</a:t>
            </a:r>
          </a:p>
          <a:p>
            <a:pPr algn="l">
              <a:buFont typeface="Arial" panose="020B0604020202020204" pitchFamily="34" charset="0"/>
              <a:buChar char="•"/>
            </a:pPr>
            <a:r>
              <a:rPr lang="de-DE" sz="1200" b="0" i="0" dirty="0">
                <a:solidFill>
                  <a:srgbClr val="525F7F"/>
                </a:solidFill>
                <a:effectLst/>
                <a:latin typeface="Open Sans" panose="020B0606030504020204" pitchFamily="34" charset="0"/>
              </a:rPr>
              <a:t>Kenntnis der Anmeldedaten für den </a:t>
            </a:r>
            <a:r>
              <a:rPr lang="de-DE" sz="1200" b="0" i="0" dirty="0" err="1">
                <a:solidFill>
                  <a:srgbClr val="525F7F"/>
                </a:solidFill>
                <a:effectLst/>
                <a:latin typeface="Open Sans" panose="020B0606030504020204" pitchFamily="34" charset="0"/>
              </a:rPr>
              <a:t>TService</a:t>
            </a:r>
            <a:r>
              <a:rPr lang="de-DE" sz="1200" b="0" i="0" dirty="0">
                <a:solidFill>
                  <a:srgbClr val="525F7F"/>
                </a:solidFill>
                <a:effectLst/>
                <a:latin typeface="Open Sans" panose="020B0606030504020204" pitchFamily="34" charset="0"/>
              </a:rPr>
              <a:t> (</a:t>
            </a:r>
            <a:r>
              <a:rPr lang="de-DE" sz="1200" b="0" i="0" dirty="0" err="1">
                <a:solidFill>
                  <a:srgbClr val="525F7F"/>
                </a:solidFill>
                <a:effectLst/>
                <a:latin typeface="Open Sans" panose="020B0606030504020204" pitchFamily="34" charset="0"/>
              </a:rPr>
              <a:t>TSAdmin</a:t>
            </a:r>
            <a:r>
              <a:rPr lang="de-DE" sz="1200" b="0" i="0" dirty="0">
                <a:solidFill>
                  <a:srgbClr val="525F7F"/>
                </a:solidFill>
                <a:effectLst/>
                <a:latin typeface="Open Sans" panose="020B0606030504020204" pitchFamily="34" charset="0"/>
              </a:rPr>
              <a:t>)</a:t>
            </a:r>
          </a:p>
          <a:p>
            <a:pPr algn="l">
              <a:buFont typeface="Arial" panose="020B0604020202020204" pitchFamily="34" charset="0"/>
              <a:buChar char="•"/>
            </a:pPr>
            <a:r>
              <a:rPr lang="de-DE" sz="1200" b="0" i="0" dirty="0" err="1">
                <a:solidFill>
                  <a:srgbClr val="525F7F"/>
                </a:solidFill>
                <a:effectLst/>
                <a:latin typeface="Open Sans" panose="020B0606030504020204" pitchFamily="34" charset="0"/>
              </a:rPr>
              <a:t>TService</a:t>
            </a:r>
            <a:r>
              <a:rPr lang="de-DE" sz="1200" b="0" i="0" dirty="0">
                <a:solidFill>
                  <a:srgbClr val="525F7F"/>
                </a:solidFill>
                <a:effectLst/>
                <a:latin typeface="Open Sans" panose="020B0606030504020204" pitchFamily="34" charset="0"/>
              </a:rPr>
              <a:t> ab Version 5.3 -&gt; evtl. Update </a:t>
            </a:r>
          </a:p>
          <a:p>
            <a:pPr algn="l">
              <a:buFont typeface="Arial" panose="020B0604020202020204" pitchFamily="34" charset="0"/>
              <a:buChar char="•"/>
            </a:pPr>
            <a:r>
              <a:rPr lang="de-DE" sz="1200" b="0" i="0" dirty="0">
                <a:solidFill>
                  <a:srgbClr val="525F7F"/>
                </a:solidFill>
                <a:effectLst/>
                <a:latin typeface="Open Sans" panose="020B0606030504020204" pitchFamily="34" charset="0"/>
              </a:rPr>
              <a:t>Je </a:t>
            </a:r>
            <a:r>
              <a:rPr lang="de-DE" sz="1200" b="0" i="0" dirty="0" err="1">
                <a:solidFill>
                  <a:srgbClr val="525F7F"/>
                </a:solidFill>
                <a:effectLst/>
                <a:latin typeface="Open Sans" panose="020B0606030504020204" pitchFamily="34" charset="0"/>
              </a:rPr>
              <a:t>Timi</a:t>
            </a:r>
            <a:r>
              <a:rPr lang="de-DE" sz="1200" b="0" i="0" dirty="0">
                <a:solidFill>
                  <a:srgbClr val="525F7F"/>
                </a:solidFill>
                <a:effectLst/>
                <a:latin typeface="Open Sans" panose="020B0606030504020204" pitchFamily="34" charset="0"/>
              </a:rPr>
              <a:t> mindestens folgende Angaben ermitteln: (z.B.: aus Sage HR Terminal Verwaltung)</a:t>
            </a:r>
            <a:br>
              <a:rPr lang="de-DE" sz="1200" b="0" i="0" dirty="0">
                <a:solidFill>
                  <a:srgbClr val="525F7F"/>
                </a:solidFill>
                <a:effectLst/>
                <a:latin typeface="Open Sans" panose="020B0606030504020204" pitchFamily="34" charset="0"/>
              </a:rPr>
            </a:br>
            <a:r>
              <a:rPr lang="de-DE" sz="1200" b="0" i="0" dirty="0">
                <a:solidFill>
                  <a:srgbClr val="525F7F"/>
                </a:solidFill>
                <a:effectLst/>
                <a:latin typeface="Open Sans" panose="020B0606030504020204" pitchFamily="34" charset="0"/>
              </a:rPr>
              <a:t>- Beschreibung</a:t>
            </a:r>
            <a:br>
              <a:rPr lang="de-DE" sz="1200" b="0" i="0" dirty="0">
                <a:solidFill>
                  <a:srgbClr val="525F7F"/>
                </a:solidFill>
                <a:effectLst/>
                <a:latin typeface="Open Sans" panose="020B0606030504020204" pitchFamily="34" charset="0"/>
              </a:rPr>
            </a:br>
            <a:r>
              <a:rPr lang="de-DE" sz="1200" b="0" i="0" dirty="0">
                <a:solidFill>
                  <a:srgbClr val="525F7F"/>
                </a:solidFill>
                <a:effectLst/>
                <a:latin typeface="Open Sans" panose="020B0606030504020204" pitchFamily="34" charset="0"/>
              </a:rPr>
              <a:t>- Seriennummer (</a:t>
            </a:r>
            <a:r>
              <a:rPr lang="de-DE" sz="1200" b="0" i="0" dirty="0" err="1">
                <a:solidFill>
                  <a:srgbClr val="525F7F"/>
                </a:solidFill>
                <a:effectLst/>
                <a:latin typeface="Open Sans" panose="020B0606030504020204" pitchFamily="34" charset="0"/>
              </a:rPr>
              <a:t>z.B</a:t>
            </a:r>
            <a:r>
              <a:rPr lang="de-DE" sz="1200" b="0" i="0" dirty="0">
                <a:solidFill>
                  <a:srgbClr val="525F7F"/>
                </a:solidFill>
                <a:effectLst/>
                <a:latin typeface="Open Sans" panose="020B0606030504020204" pitchFamily="34" charset="0"/>
              </a:rPr>
              <a:t>: ZT.123456 oder 21.101146)</a:t>
            </a:r>
            <a:br>
              <a:rPr lang="de-DE" sz="1200" b="0" i="0" dirty="0">
                <a:solidFill>
                  <a:srgbClr val="525F7F"/>
                </a:solidFill>
                <a:effectLst/>
                <a:latin typeface="Open Sans" panose="020B0606030504020204" pitchFamily="34" charset="0"/>
              </a:rPr>
            </a:br>
            <a:r>
              <a:rPr lang="de-DE" sz="1200" b="0" i="0" dirty="0">
                <a:solidFill>
                  <a:srgbClr val="525F7F"/>
                </a:solidFill>
                <a:effectLst/>
                <a:latin typeface="Open Sans" panose="020B0606030504020204" pitchFamily="34" charset="0"/>
              </a:rPr>
              <a:t>- Terminalgruppe</a:t>
            </a:r>
            <a:br>
              <a:rPr lang="de-DE" sz="1200" b="0" i="0" dirty="0">
                <a:solidFill>
                  <a:srgbClr val="525F7F"/>
                </a:solidFill>
                <a:effectLst/>
                <a:latin typeface="Open Sans" panose="020B0606030504020204" pitchFamily="34" charset="0"/>
              </a:rPr>
            </a:br>
            <a:r>
              <a:rPr lang="de-DE" sz="1200" b="0" i="0" dirty="0">
                <a:solidFill>
                  <a:srgbClr val="525F7F"/>
                </a:solidFill>
                <a:effectLst/>
                <a:latin typeface="Open Sans" panose="020B0606030504020204" pitchFamily="34" charset="0"/>
              </a:rPr>
              <a:t>- IP-Adresse</a:t>
            </a:r>
          </a:p>
        </p:txBody>
      </p:sp>
    </p:spTree>
    <p:extLst>
      <p:ext uri="{BB962C8B-B14F-4D97-AF65-F5344CB8AC3E}">
        <p14:creationId xmlns:p14="http://schemas.microsoft.com/office/powerpoint/2010/main" val="374308393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A4496-045B-1A2F-3D5E-D304E3666188}"/>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C4797F93-43F1-9A69-A586-63DA505830A4}"/>
              </a:ext>
            </a:extLst>
          </p:cNvPr>
          <p:cNvSpPr>
            <a:spLocks noGrp="1"/>
          </p:cNvSpPr>
          <p:nvPr>
            <p:ph type="sldNum" sz="quarter" idx="4"/>
          </p:nvPr>
        </p:nvSpPr>
        <p:spPr/>
        <p:txBody>
          <a:bodyPr/>
          <a:lstStyle/>
          <a:p>
            <a:r>
              <a:rPr lang="en-US" kern="0">
                <a:latin typeface="Sage Text Light" panose="02010303040201060103" pitchFamily="2" charset="77"/>
              </a:rPr>
              <a:t>Seite </a:t>
            </a:r>
            <a:fld id="{C801F209-6BE7-4AF7-9211-E3F7558EC97C}" type="slidenum">
              <a:rPr lang="en-GB" kern="0">
                <a:latin typeface="Sage Text Light" panose="02010303040201060103" pitchFamily="2" charset="77"/>
              </a:rPr>
              <a:pPr/>
              <a:t>9</a:t>
            </a:fld>
            <a:endParaRPr lang="en-GB" kern="0">
              <a:latin typeface="Sage Text Light" panose="02010303040201060103" pitchFamily="2" charset="77"/>
            </a:endParaRPr>
          </a:p>
        </p:txBody>
      </p:sp>
      <p:sp>
        <p:nvSpPr>
          <p:cNvPr id="6" name="Textplatzhalter 5">
            <a:extLst>
              <a:ext uri="{FF2B5EF4-FFF2-40B4-BE49-F238E27FC236}">
                <a16:creationId xmlns:a16="http://schemas.microsoft.com/office/drawing/2014/main" id="{36521BCB-3D26-D375-5536-06F4A010A3A6}"/>
              </a:ext>
            </a:extLst>
          </p:cNvPr>
          <p:cNvSpPr>
            <a:spLocks noGrp="1"/>
          </p:cNvSpPr>
          <p:nvPr>
            <p:ph type="body" sz="quarter" idx="12"/>
          </p:nvPr>
        </p:nvSpPr>
        <p:spPr/>
        <p:txBody>
          <a:bodyPr/>
          <a:lstStyle/>
          <a:p>
            <a:r>
              <a:rPr lang="de-DE" dirty="0">
                <a:solidFill>
                  <a:schemeClr val="tx1"/>
                </a:solidFill>
              </a:rPr>
              <a:t>Beschreibung der Anbindung im </a:t>
            </a:r>
            <a:r>
              <a:rPr lang="de-DE" dirty="0" err="1">
                <a:solidFill>
                  <a:schemeClr val="tx1"/>
                </a:solidFill>
              </a:rPr>
              <a:t>DokuWiki</a:t>
            </a:r>
            <a:r>
              <a:rPr lang="de-DE" dirty="0">
                <a:solidFill>
                  <a:schemeClr val="tx1"/>
                </a:solidFill>
              </a:rPr>
              <a:t> Cloudtime Portal:</a:t>
            </a:r>
          </a:p>
          <a:p>
            <a:endParaRPr lang="de-DE" dirty="0">
              <a:solidFill>
                <a:schemeClr val="tx1"/>
              </a:solidFill>
            </a:endParaRPr>
          </a:p>
          <a:p>
            <a:r>
              <a:rPr lang="de-DE" dirty="0">
                <a:solidFill>
                  <a:schemeClr val="tx1"/>
                </a:solidFill>
                <a:hlinkClick r:id="rId3"/>
              </a:rPr>
              <a:t>https://cloudtime.cti-lean.com/doku.php?id=allgemein:withepapers:sage:wie_binde_ich_timi_zeiterfassungsgeraete_per_cloudtime_connector_an_sage_hr_an </a:t>
            </a:r>
            <a:endParaRPr lang="de-DE" dirty="0">
              <a:solidFill>
                <a:schemeClr val="tx1"/>
              </a:solidFill>
            </a:endParaRPr>
          </a:p>
          <a:p>
            <a:pPr marL="514299" lvl="1" indent="-342900"/>
            <a:endParaRPr lang="de-DE" dirty="0">
              <a:solidFill>
                <a:schemeClr val="tx1"/>
              </a:solidFill>
              <a:hlinkClick r:id="rId4"/>
            </a:endParaRPr>
          </a:p>
          <a:p>
            <a:pPr marL="342900" indent="-342900"/>
            <a:r>
              <a:rPr lang="de-DE" dirty="0">
                <a:solidFill>
                  <a:schemeClr val="tx1"/>
                </a:solidFill>
                <a:hlinkClick r:id="rId4"/>
              </a:rPr>
              <a:t>https://cti-lean.com/</a:t>
            </a:r>
            <a:r>
              <a:rPr lang="de-DE" dirty="0" err="1">
                <a:solidFill>
                  <a:schemeClr val="tx1"/>
                </a:solidFill>
                <a:hlinkClick r:id="rId4"/>
              </a:rPr>
              <a:t>produkte</a:t>
            </a:r>
            <a:r>
              <a:rPr lang="de-DE" dirty="0">
                <a:solidFill>
                  <a:schemeClr val="tx1"/>
                </a:solidFill>
                <a:hlinkClick r:id="rId4"/>
              </a:rPr>
              <a:t>/</a:t>
            </a:r>
            <a:r>
              <a:rPr lang="de-DE" dirty="0" err="1">
                <a:solidFill>
                  <a:schemeClr val="tx1"/>
                </a:solidFill>
                <a:hlinkClick r:id="rId4"/>
              </a:rPr>
              <a:t>schnittstellen</a:t>
            </a:r>
            <a:r>
              <a:rPr lang="de-DE" dirty="0">
                <a:solidFill>
                  <a:schemeClr val="tx1"/>
                </a:solidFill>
                <a:hlinkClick r:id="rId4"/>
              </a:rPr>
              <a:t>/</a:t>
            </a:r>
            <a:r>
              <a:rPr lang="de-DE" dirty="0" err="1">
                <a:solidFill>
                  <a:schemeClr val="tx1"/>
                </a:solidFill>
                <a:hlinkClick r:id="rId4"/>
              </a:rPr>
              <a:t>tservice</a:t>
            </a:r>
            <a:r>
              <a:rPr lang="de-DE" dirty="0">
                <a:solidFill>
                  <a:schemeClr val="tx1"/>
                </a:solidFill>
                <a:hlinkClick r:id="rId4"/>
              </a:rPr>
              <a:t>/</a:t>
            </a:r>
            <a:r>
              <a:rPr lang="de-DE" dirty="0" err="1">
                <a:solidFill>
                  <a:schemeClr val="tx1"/>
                </a:solidFill>
                <a:hlinkClick r:id="rId4"/>
              </a:rPr>
              <a:t>tservicegeräte</a:t>
            </a:r>
            <a:r>
              <a:rPr lang="de-DE" dirty="0">
                <a:solidFill>
                  <a:schemeClr val="tx1"/>
                </a:solidFill>
                <a:hlinkClick r:id="rId4"/>
              </a:rPr>
              <a:t>/tmi2/</a:t>
            </a:r>
            <a:r>
              <a:rPr lang="de-DE" dirty="0">
                <a:solidFill>
                  <a:schemeClr val="tx1"/>
                </a:solidFill>
              </a:rPr>
              <a:t>  </a:t>
            </a:r>
            <a:r>
              <a:rPr lang="de-DE" dirty="0">
                <a:solidFill>
                  <a:schemeClr val="tx1"/>
                </a:solidFill>
                <a:sym typeface="Wingdings" panose="05000000000000000000" pitchFamily="2" charset="2"/>
              </a:rPr>
              <a:t></a:t>
            </a:r>
            <a:r>
              <a:rPr lang="de-DE" dirty="0">
                <a:solidFill>
                  <a:schemeClr val="tx1"/>
                </a:solidFill>
              </a:rPr>
              <a:t>Downloadbereich</a:t>
            </a:r>
          </a:p>
        </p:txBody>
      </p:sp>
      <p:pic>
        <p:nvPicPr>
          <p:cNvPr id="2" name="Grafik 1" descr="Ein Bild, das Text, Schrift, Screenshot, Grafiken enthält.&#10;&#10;Automatisch generierte Beschreibung">
            <a:extLst>
              <a:ext uri="{FF2B5EF4-FFF2-40B4-BE49-F238E27FC236}">
                <a16:creationId xmlns:a16="http://schemas.microsoft.com/office/drawing/2014/main" id="{071873F2-30CF-F5CD-AA6F-1A3FE9A7E4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922" y="6305840"/>
            <a:ext cx="1439222" cy="428924"/>
          </a:xfrm>
          <a:prstGeom prst="rect">
            <a:avLst/>
          </a:prstGeom>
        </p:spPr>
      </p:pic>
      <p:pic>
        <p:nvPicPr>
          <p:cNvPr id="4" name="Grafik 3">
            <a:extLst>
              <a:ext uri="{FF2B5EF4-FFF2-40B4-BE49-F238E27FC236}">
                <a16:creationId xmlns:a16="http://schemas.microsoft.com/office/drawing/2014/main" id="{0FFF19CD-3D8E-35AB-EED6-85BAB9E176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3749" y="8772"/>
            <a:ext cx="1403697" cy="1114876"/>
          </a:xfrm>
          <a:prstGeom prst="rect">
            <a:avLst/>
          </a:prstGeom>
        </p:spPr>
      </p:pic>
      <p:sp>
        <p:nvSpPr>
          <p:cNvPr id="5" name="Titel 8">
            <a:extLst>
              <a:ext uri="{FF2B5EF4-FFF2-40B4-BE49-F238E27FC236}">
                <a16:creationId xmlns:a16="http://schemas.microsoft.com/office/drawing/2014/main" id="{3AA5727A-C912-22CC-E64E-8ACB7A90C49B}"/>
              </a:ext>
            </a:extLst>
          </p:cNvPr>
          <p:cNvSpPr>
            <a:spLocks noGrp="1"/>
          </p:cNvSpPr>
          <p:nvPr>
            <p:ph type="title"/>
          </p:nvPr>
        </p:nvSpPr>
        <p:spPr>
          <a:xfrm>
            <a:off x="414446" y="296895"/>
            <a:ext cx="9864324" cy="596196"/>
          </a:xfrm>
        </p:spPr>
        <p:txBody>
          <a:bodyPr/>
          <a:lstStyle/>
          <a:p>
            <a:r>
              <a:rPr lang="de-DE" b="1"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Lato" panose="020F0502020204030203" pitchFamily="34" charset="0"/>
              </a:rPr>
              <a:t>Informationen</a:t>
            </a:r>
          </a:p>
        </p:txBody>
      </p:sp>
    </p:spTree>
    <p:extLst>
      <p:ext uri="{BB962C8B-B14F-4D97-AF65-F5344CB8AC3E}">
        <p14:creationId xmlns:p14="http://schemas.microsoft.com/office/powerpoint/2010/main" val="884382815"/>
      </p:ext>
    </p:extLst>
  </p:cSld>
  <p:clrMapOvr>
    <a:masterClrMapping/>
  </p:clrMapOvr>
</p:sld>
</file>

<file path=ppt/theme/theme1.xml><?xml version="1.0" encoding="utf-8"?>
<a:theme xmlns:a="http://schemas.openxmlformats.org/drawingml/2006/main" name="Global black master slide">
  <a:themeElements>
    <a:clrScheme name="Sage Interim for new brand">
      <a:dk1>
        <a:srgbClr val="000000"/>
      </a:dk1>
      <a:lt1>
        <a:srgbClr val="FFFFFF"/>
      </a:lt1>
      <a:dk2>
        <a:srgbClr val="00D638"/>
      </a:dk2>
      <a:lt2>
        <a:srgbClr val="FFFFFF"/>
      </a:lt2>
      <a:accent1>
        <a:srgbClr val="00A65C"/>
      </a:accent1>
      <a:accent2>
        <a:srgbClr val="006134"/>
      </a:accent2>
      <a:accent3>
        <a:srgbClr val="006361"/>
      </a:accent3>
      <a:accent4>
        <a:srgbClr val="003C3C"/>
      </a:accent4>
      <a:accent5>
        <a:srgbClr val="00283F"/>
      </a:accent5>
      <a:accent6>
        <a:srgbClr val="001C2C"/>
      </a:accent6>
      <a:hlink>
        <a:srgbClr val="009900"/>
      </a:hlink>
      <a:folHlink>
        <a:srgbClr val="00D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ap="rnd">
          <a:solidFill>
            <a:schemeClr val="bg2"/>
          </a:solidFill>
        </a:ln>
        <a:effectLst/>
      </a:spPr>
      <a:bodyPr lIns="18288" tIns="18288" rIns="18288" bIns="18288" rtlCol="0" anchor="ctr"/>
      <a:lstStyle>
        <a:defPPr algn="l">
          <a:defRPr sz="1400" i="0" dirty="0" smtClean="0">
            <a:solidFill>
              <a:schemeClr val="tx1"/>
            </a:solidFill>
            <a:latin typeface="Sage Text Bold Beta 3" pitchFamily="2" charset="77"/>
          </a:defRPr>
        </a:defPPr>
      </a:lstStyle>
      <a:style>
        <a:lnRef idx="1">
          <a:schemeClr val="accent1"/>
        </a:lnRef>
        <a:fillRef idx="3">
          <a:schemeClr val="accent1"/>
        </a:fillRef>
        <a:effectRef idx="2">
          <a:schemeClr val="accent1"/>
        </a:effectRef>
        <a:fontRef idx="minor">
          <a:schemeClr val="lt1"/>
        </a:fontRef>
      </a:style>
    </a:spDef>
    <a:lnDef>
      <a:spPr>
        <a:ln w="38100" cap="rnd">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none" lIns="0" tIns="12065" rIns="0" bIns="0" rtlCol="0">
        <a:spAutoFit/>
      </a:bodyPr>
      <a:lstStyle>
        <a:defPPr marL="14288" marR="5080" algn="l" defTabSz="914400" hangingPunct="1">
          <a:defRPr sz="1600" i="0" kern="1200" spc="15" dirty="0" smtClean="0">
            <a:solidFill>
              <a:srgbClr val="FFFFFF"/>
            </a:solidFill>
            <a:latin typeface="Sage Text Regular Beta 3" pitchFamily="2" charset="77"/>
            <a:ea typeface="+mn-ea"/>
            <a:cs typeface="SageText-RegularBeta2"/>
          </a:defRPr>
        </a:defPPr>
      </a:lstStyle>
    </a:txDef>
  </a:objectDefaults>
  <a:extraClrSchemeLst/>
  <a:extLst>
    <a:ext uri="{05A4C25C-085E-4340-85A3-A5531E510DB2}">
      <thm15:themeFamily xmlns:thm15="http://schemas.microsoft.com/office/thememl/2012/main" name="Sage PowerPoint Template DE-4" id="{F80956E0-FC8F-924E-92D1-6887AE49B237}" vid="{F75ECAFA-8EA8-B143-B55F-03B05448A5FC}"/>
    </a:ext>
  </a:extLst>
</a:theme>
</file>

<file path=ppt/theme/theme2.xml><?xml version="1.0" encoding="utf-8"?>
<a:theme xmlns:a="http://schemas.openxmlformats.org/drawingml/2006/main" name="2_Global black master slide">
  <a:themeElements>
    <a:clrScheme name="Sage Interim for new brand">
      <a:dk1>
        <a:srgbClr val="000000"/>
      </a:dk1>
      <a:lt1>
        <a:srgbClr val="FFFFFF"/>
      </a:lt1>
      <a:dk2>
        <a:srgbClr val="00D638"/>
      </a:dk2>
      <a:lt2>
        <a:srgbClr val="FFFFFF"/>
      </a:lt2>
      <a:accent1>
        <a:srgbClr val="00A65C"/>
      </a:accent1>
      <a:accent2>
        <a:srgbClr val="006134"/>
      </a:accent2>
      <a:accent3>
        <a:srgbClr val="006361"/>
      </a:accent3>
      <a:accent4>
        <a:srgbClr val="003C3C"/>
      </a:accent4>
      <a:accent5>
        <a:srgbClr val="00283F"/>
      </a:accent5>
      <a:accent6>
        <a:srgbClr val="001C2C"/>
      </a:accent6>
      <a:hlink>
        <a:srgbClr val="009900"/>
      </a:hlink>
      <a:folHlink>
        <a:srgbClr val="00D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ap="rnd">
          <a:solidFill>
            <a:schemeClr val="bg2"/>
          </a:solidFill>
        </a:ln>
        <a:effectLst/>
      </a:spPr>
      <a:bodyPr lIns="18288" tIns="18288" rIns="18288" bIns="18288" rtlCol="0" anchor="ctr"/>
      <a:lstStyle>
        <a:defPPr algn="l">
          <a:defRPr sz="1400" i="0" dirty="0" smtClean="0">
            <a:solidFill>
              <a:schemeClr val="tx1"/>
            </a:solidFill>
            <a:latin typeface="Sage Text Bold Beta 3" pitchFamily="2" charset="77"/>
          </a:defRPr>
        </a:defPPr>
      </a:lstStyle>
      <a:style>
        <a:lnRef idx="1">
          <a:schemeClr val="accent1"/>
        </a:lnRef>
        <a:fillRef idx="3">
          <a:schemeClr val="accent1"/>
        </a:fillRef>
        <a:effectRef idx="2">
          <a:schemeClr val="accent1"/>
        </a:effectRef>
        <a:fontRef idx="minor">
          <a:schemeClr val="lt1"/>
        </a:fontRef>
      </a:style>
    </a:spDef>
    <a:lnDef>
      <a:spPr>
        <a:ln w="38100" cap="rnd">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none" lIns="0" tIns="12065" rIns="0" bIns="0" rtlCol="0">
        <a:spAutoFit/>
      </a:bodyPr>
      <a:lstStyle>
        <a:defPPr marL="14288" marR="5080" algn="l" defTabSz="914400" hangingPunct="1">
          <a:defRPr sz="1600" i="0" kern="1200" spc="15" dirty="0" smtClean="0">
            <a:solidFill>
              <a:srgbClr val="FFFFFF"/>
            </a:solidFill>
            <a:latin typeface="Sage Text Regular Beta 3" pitchFamily="2" charset="77"/>
            <a:ea typeface="+mn-ea"/>
            <a:cs typeface="SageText-RegularBeta2"/>
          </a:defRPr>
        </a:defPPr>
      </a:lstStyle>
    </a:txDef>
  </a:objectDefaults>
  <a:extraClrSchemeLst/>
  <a:extLst>
    <a:ext uri="{05A4C25C-085E-4340-85A3-A5531E510DB2}">
      <thm15:themeFamily xmlns:thm15="http://schemas.microsoft.com/office/thememl/2012/main" name="Sage_Brand_PowerPoint_Template_Dec2021" id="{EE6E5F80-8C10-4A40-B300-E4634C3F9F13}" vid="{DAED2B43-F509-C24F-AB9D-15CE9E76BB04}"/>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C7E9721EF6F246B84A720B508E2C50" ma:contentTypeVersion="14" ma:contentTypeDescription="Create a new document." ma:contentTypeScope="" ma:versionID="449f1260c5c166c235050d431910351e">
  <xsd:schema xmlns:xsd="http://www.w3.org/2001/XMLSchema" xmlns:xs="http://www.w3.org/2001/XMLSchema" xmlns:p="http://schemas.microsoft.com/office/2006/metadata/properties" xmlns:ns2="b624f66c-58ec-4eff-a404-0d9562968b40" xmlns:ns3="55812492-e1f6-4900-a88a-3accdbfc951e" targetNamespace="http://schemas.microsoft.com/office/2006/metadata/properties" ma:root="true" ma:fieldsID="293fc3b9b6ce6546366924e887534911" ns2:_="" ns3:_="">
    <xsd:import namespace="b624f66c-58ec-4eff-a404-0d9562968b40"/>
    <xsd:import namespace="55812492-e1f6-4900-a88a-3accdbfc951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4f66c-58ec-4eff-a404-0d9562968b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b9d7700-8801-4e65-905e-5029f7d3d66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812492-e1f6-4900-a88a-3accdbfc951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00edd05-d204-4e0b-8c48-edf9169bea91}" ma:internalName="TaxCatchAll" ma:showField="CatchAllData" ma:web="55812492-e1f6-4900-a88a-3accdbfc951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5812492-e1f6-4900-a88a-3accdbfc951e" xsi:nil="true"/>
    <lcf76f155ced4ddcb4097134ff3c332f xmlns="b624f66c-58ec-4eff-a404-0d9562968b4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43FC83-8766-4F35-AC0B-24302EAB1E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4f66c-58ec-4eff-a404-0d9562968b40"/>
    <ds:schemaRef ds:uri="55812492-e1f6-4900-a88a-3accdbfc95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C2E4C0-46CC-45E1-8DF3-A405EDACD0EC}">
  <ds:schemaRefs>
    <ds:schemaRef ds:uri="http://schemas.microsoft.com/office/2006/documentManagement/types"/>
    <ds:schemaRef ds:uri="http://schemas.openxmlformats.org/package/2006/metadata/core-properties"/>
    <ds:schemaRef ds:uri="http://purl.org/dc/elements/1.1/"/>
    <ds:schemaRef ds:uri="b624f66c-58ec-4eff-a404-0d9562968b40"/>
    <ds:schemaRef ds:uri="http://schemas.microsoft.com/office/2006/metadata/properties"/>
    <ds:schemaRef ds:uri="http://schemas.microsoft.com/office/infopath/2007/PartnerControls"/>
    <ds:schemaRef ds:uri="http://purl.org/dc/terms/"/>
    <ds:schemaRef ds:uri="55812492-e1f6-4900-a88a-3accdbfc951e"/>
    <ds:schemaRef ds:uri="http://www.w3.org/XML/1998/namespace"/>
    <ds:schemaRef ds:uri="http://purl.org/dc/dcmitype/"/>
  </ds:schemaRefs>
</ds:datastoreItem>
</file>

<file path=customXml/itemProps3.xml><?xml version="1.0" encoding="utf-8"?>
<ds:datastoreItem xmlns:ds="http://schemas.openxmlformats.org/officeDocument/2006/customXml" ds:itemID="{E6EA4E27-7BEA-4313-9952-6E08D19625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695</Words>
  <Application>Microsoft Office PowerPoint</Application>
  <PresentationFormat>Breitbild</PresentationFormat>
  <Paragraphs>182</Paragraphs>
  <Slides>10</Slides>
  <Notes>10</Notes>
  <HiddenSlides>0</HiddenSlides>
  <MMClips>0</MMClips>
  <ScaleCrop>false</ScaleCrop>
  <HeadingPairs>
    <vt:vector size="6" baseType="variant">
      <vt:variant>
        <vt:lpstr>Verwendete Schriftarten</vt:lpstr>
      </vt:variant>
      <vt:variant>
        <vt:i4>11</vt:i4>
      </vt:variant>
      <vt:variant>
        <vt:lpstr>Design</vt:lpstr>
      </vt:variant>
      <vt:variant>
        <vt:i4>2</vt:i4>
      </vt:variant>
      <vt:variant>
        <vt:lpstr>Folientitel</vt:lpstr>
      </vt:variant>
      <vt:variant>
        <vt:i4>10</vt:i4>
      </vt:variant>
    </vt:vector>
  </HeadingPairs>
  <TitlesOfParts>
    <vt:vector size="23" baseType="lpstr">
      <vt:lpstr>Arial</vt:lpstr>
      <vt:lpstr>Calibri</vt:lpstr>
      <vt:lpstr>Lato</vt:lpstr>
      <vt:lpstr>Lato Light</vt:lpstr>
      <vt:lpstr>Open Sans</vt:lpstr>
      <vt:lpstr>Sage Headline Black</vt:lpstr>
      <vt:lpstr>Sage Text</vt:lpstr>
      <vt:lpstr>Sage Text Bold Beta 3</vt:lpstr>
      <vt:lpstr>Sage Text Light</vt:lpstr>
      <vt:lpstr>Sage Text Regular Beta 3</vt:lpstr>
      <vt:lpstr>Wingdings</vt:lpstr>
      <vt:lpstr>Global black master slide</vt:lpstr>
      <vt:lpstr>2_Global black master slide</vt:lpstr>
      <vt:lpstr>CTI – Integration von Bestandsgeräten  Timi2 / Timi2Pro / Datafox in den Cloudtime Connector  Mischbetrieb</vt:lpstr>
      <vt:lpstr>Terminals Bestandsgeräte integrieren</vt:lpstr>
      <vt:lpstr>Terminals Bestandsgeräte integrieren</vt:lpstr>
      <vt:lpstr>Terminals Bestandsgeräte integrieren</vt:lpstr>
      <vt:lpstr>Terminals Bestandsgeräte integrieren</vt:lpstr>
      <vt:lpstr>Terminals Bestandsgeräte integrieren</vt:lpstr>
      <vt:lpstr>Terminals Bestandsgeräte integrieren</vt:lpstr>
      <vt:lpstr>Terminals Bestandsgeräte integrieren</vt:lpstr>
      <vt:lpstr>Informationen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Präsentationstitel</dc:title>
  <dc:creator>Nedwidek, Mandy</dc:creator>
  <cp:lastModifiedBy>Uwe Dannenberg | CTI GmbH</cp:lastModifiedBy>
  <cp:revision>152</cp:revision>
  <dcterms:created xsi:type="dcterms:W3CDTF">2023-05-15T20:32:49Z</dcterms:created>
  <dcterms:modified xsi:type="dcterms:W3CDTF">2026-04-29T12:33:05Z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0x01010081C7E9721EF6F246B84A720B508E2C50</vt:lpwstr>
  </property>
</Properties>
</file>